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3"/>
    <p:sldId id="258" r:id="rId4"/>
    <p:sldId id="267" r:id="rId5"/>
    <p:sldId id="308" r:id="rId6"/>
    <p:sldId id="277" r:id="rId7"/>
    <p:sldId id="280" r:id="rId8"/>
    <p:sldId id="281" r:id="rId9"/>
    <p:sldId id="282" r:id="rId10"/>
    <p:sldId id="278" r:id="rId11"/>
    <p:sldId id="294" r:id="rId12"/>
    <p:sldId id="330" r:id="rId13"/>
    <p:sldId id="331" r:id="rId14"/>
    <p:sldId id="296" r:id="rId15"/>
    <p:sldId id="297" r:id="rId16"/>
    <p:sldId id="298" r:id="rId17"/>
    <p:sldId id="299" r:id="rId18"/>
    <p:sldId id="300" r:id="rId19"/>
    <p:sldId id="301" r:id="rId20"/>
    <p:sldId id="302" r:id="rId21"/>
    <p:sldId id="303" r:id="rId22"/>
    <p:sldId id="260" r:id="rId23"/>
    <p:sldId id="295" r:id="rId24"/>
    <p:sldId id="268" r:id="rId25"/>
    <p:sldId id="264" r:id="rId26"/>
    <p:sldId id="306" r:id="rId27"/>
    <p:sldId id="26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331"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C2CA0DED-809A-4560-BF3F-DE94BEC8E491}" type="doc">
      <dgm:prSet loTypeId="process" loCatId="process" qsTypeId="urn:microsoft.com/office/officeart/2005/8/quickstyle/simple1#2" qsCatId="simple" csTypeId="urn:microsoft.com/office/officeart/2005/8/colors/accent1_2#2" csCatId="accent1" phldr="1"/>
      <dgm:spPr/>
      <dgm:t>
        <a:bodyPr/>
        <a:lstStyle/>
        <a:p>
          <a:endParaRPr lang="en-IN"/>
        </a:p>
      </dgm:t>
    </dgm:pt>
    <dgm:pt modelId="{B880AE68-3354-4BCB-AAF6-6B94763CB83B}">
      <dgm:prSet phldrT="[Text]" phldr="0" custT="1"/>
      <dgm:spPr/>
      <dgm:t>
        <a:bodyPr vert="horz" wrap="square"/>
        <a:p>
          <a:pPr rtl="0">
            <a:lnSpc>
              <a:spcPct val="100000"/>
            </a:lnSpc>
            <a:spcBef>
              <a:spcPct val="0"/>
            </a:spcBef>
            <a:spcAft>
              <a:spcPct val="35000"/>
            </a:spcAft>
          </a:pPr>
          <a:r>
            <a:rPr lang="en-US" altLang="en-IN" sz="1400" b="0" i="0" u="none" strike="noStrike" cap="none" baseline="0" noProof="0" dirty="0">
              <a:solidFill>
                <a:schemeClr val="bg1"/>
              </a:solidFill>
              <a:latin typeface="Calibri" panose="020F0502020204030204"/>
              <a:cs typeface="Calibri" panose="020F0502020204030204"/>
            </a:rPr>
            <a:t>Gather image data for training CNN model</a:t>
          </a:r>
          <a:r>
            <a:rPr lang="en-IN" sz="1400" b="0" i="0" u="none" strike="noStrike" cap="none" baseline="0" noProof="0" dirty="0">
              <a:solidFill>
                <a:schemeClr val="bg1"/>
              </a:solidFill>
              <a:latin typeface="Calibri" panose="020F0502020204030204"/>
              <a:cs typeface="Calibri" panose="020F0502020204030204"/>
            </a:rPr>
            <a:t>  </a:t>
          </a:r>
          <a:r>
            <a:rPr lang="en-IN" sz="1400" b="0" i="0" u="none" strike="noStrike" cap="none" baseline="0" noProof="0" dirty="0">
              <a:solidFill>
                <a:srgbClr val="010000"/>
              </a:solidFill>
              <a:latin typeface="Calibri" panose="020F0502020204030204"/>
              <a:cs typeface="Calibri" panose="020F0502020204030204"/>
            </a:rPr>
            <a:t/>
          </a:r>
          <a:endParaRPr lang="en-IN" sz="1400" b="0" i="0" u="none" strike="noStrike" cap="none" baseline="0" noProof="0" dirty="0">
            <a:solidFill>
              <a:srgbClr val="010000"/>
            </a:solidFill>
            <a:latin typeface="Calibri" panose="020F0502020204030204"/>
            <a:cs typeface="Calibri" panose="020F0502020204030204"/>
          </a:endParaRPr>
        </a:p>
      </dgm:t>
    </dgm:pt>
    <dgm:pt modelId="{B1F491AD-416B-442D-AC52-BF462F57B540}" cxnId="{D02B479F-434D-4FF9-A95D-4C46BE71688A}" type="parTrans">
      <dgm:prSet/>
      <dgm:spPr/>
      <dgm:t>
        <a:bodyPr/>
        <a:lstStyle/>
        <a:p>
          <a:endParaRPr lang="en-IN"/>
        </a:p>
      </dgm:t>
    </dgm:pt>
    <dgm:pt modelId="{D72B3602-CF3C-4C7F-9658-370EDEA8BE5C}" cxnId="{D02B479F-434D-4FF9-A95D-4C46BE71688A}" type="sibTrans">
      <dgm:prSet/>
      <dgm:spPr/>
      <dgm:t>
        <a:bodyPr/>
        <a:lstStyle/>
        <a:p>
          <a:endParaRPr lang="en-IN"/>
        </a:p>
      </dgm:t>
    </dgm:pt>
    <dgm:pt modelId="{5F7A7A23-8CAB-4CFA-841A-5F42BEAA2CE9}">
      <dgm:prSet phldrT="[Text]" phldr="0" custT="1"/>
      <dgm:spPr/>
      <dgm:t>
        <a:bodyPr vert="horz" wrap="square"/>
        <a:p>
          <a:pPr rtl="0">
            <a:lnSpc>
              <a:spcPct val="100000"/>
            </a:lnSpc>
            <a:spcBef>
              <a:spcPct val="0"/>
            </a:spcBef>
            <a:spcAft>
              <a:spcPct val="35000"/>
            </a:spcAft>
          </a:pPr>
          <a:r>
            <a:rPr lang="en-US" altLang="en-IN" sz="1400" dirty="0"/>
            <a:t>Train the model to recognize the family members and test it.</a:t>
          </a:r>
          <a:endParaRPr lang="en-US" altLang="en-IN" sz="1400" dirty="0"/>
        </a:p>
      </dgm:t>
    </dgm:pt>
    <dgm:pt modelId="{01168242-1D87-44B6-8FB0-D73558251CDB}" cxnId="{5B7FAE79-E1C3-425B-88CF-596833E1550E}" type="parTrans">
      <dgm:prSet/>
      <dgm:spPr/>
      <dgm:t>
        <a:bodyPr/>
        <a:lstStyle/>
        <a:p>
          <a:endParaRPr lang="en-IN"/>
        </a:p>
      </dgm:t>
    </dgm:pt>
    <dgm:pt modelId="{1B4E2DEF-435C-487C-B766-D7E8E3BA17C7}" cxnId="{5B7FAE79-E1C3-425B-88CF-596833E1550E}" type="sibTrans">
      <dgm:prSet/>
      <dgm:spPr/>
      <dgm:t>
        <a:bodyPr/>
        <a:lstStyle/>
        <a:p>
          <a:endParaRPr lang="en-IN"/>
        </a:p>
      </dgm:t>
    </dgm:pt>
    <dgm:pt modelId="{DE75DBFD-F950-44EE-9913-E9FD334A889B}">
      <dgm:prSet phldrT="[Text]" phldr="0" custT="1"/>
      <dgm:spPr/>
      <dgm:t>
        <a:bodyPr vert="horz" wrap="square"/>
        <a:p>
          <a:pPr rtl="0">
            <a:lnSpc>
              <a:spcPct val="100000"/>
            </a:lnSpc>
            <a:spcBef>
              <a:spcPct val="0"/>
            </a:spcBef>
            <a:spcAft>
              <a:spcPct val="35000"/>
            </a:spcAft>
          </a:pPr>
          <a:r>
            <a:rPr lang="en-US" altLang="en-IN" sz="1400" dirty="0"/>
            <a:t>Used Yolo object detction for detecting the object in live feed</a:t>
          </a:r>
          <a:endParaRPr lang="en-US" altLang="en-IN" sz="1400" dirty="0"/>
        </a:p>
      </dgm:t>
    </dgm:pt>
    <dgm:pt modelId="{44091E8D-10FB-4E5B-8B47-0846D4CBA2A4}" cxnId="{3CD571D8-3666-4D22-80D6-228AC664C2F4}" type="parTrans">
      <dgm:prSet/>
      <dgm:spPr/>
      <dgm:t>
        <a:bodyPr/>
        <a:lstStyle/>
        <a:p>
          <a:endParaRPr lang="en-IN"/>
        </a:p>
      </dgm:t>
    </dgm:pt>
    <dgm:pt modelId="{493F4A06-3202-4183-9EE3-50F9E8CC9E89}" cxnId="{3CD571D8-3666-4D22-80D6-228AC664C2F4}" type="sibTrans">
      <dgm:prSet/>
      <dgm:spPr/>
      <dgm:t>
        <a:bodyPr/>
        <a:lstStyle/>
        <a:p>
          <a:endParaRPr lang="en-IN"/>
        </a:p>
      </dgm:t>
    </dgm:pt>
    <dgm:pt modelId="{197D334E-2972-47F9-B5FB-5FDBDAF26BFD}">
      <dgm:prSet phldr="0" custT="1"/>
      <dgm:spPr/>
      <dgm:t>
        <a:bodyPr vert="horz" wrap="square"/>
        <a:p>
          <a:pPr rtl="0">
            <a:lnSpc>
              <a:spcPct val="100000"/>
            </a:lnSpc>
            <a:spcBef>
              <a:spcPct val="0"/>
            </a:spcBef>
            <a:spcAft>
              <a:spcPct val="35000"/>
            </a:spcAft>
          </a:pPr>
          <a:r>
            <a:rPr lang="en-US" altLang="en-IN" sz="1400" dirty="0"/>
            <a:t>Used the detected object string in our logic to make recognize the family members</a:t>
          </a:r>
          <a:endParaRPr lang="en-US" altLang="en-IN" sz="1400" dirty="0"/>
        </a:p>
      </dgm:t>
    </dgm:pt>
    <dgm:pt modelId="{30E5D8D4-FA99-486D-B8A2-4B0BBF6BD473}" cxnId="{036EC0A9-258E-4DFB-B197-93F7D36974BB}" type="parTrans">
      <dgm:prSet/>
      <dgm:spPr/>
      <dgm:t>
        <a:bodyPr/>
        <a:lstStyle/>
        <a:p>
          <a:endParaRPr lang="en-IN"/>
        </a:p>
      </dgm:t>
    </dgm:pt>
    <dgm:pt modelId="{8F5AF3ED-9B93-40E2-B2C4-53ADC73B5D9E}" cxnId="{036EC0A9-258E-4DFB-B197-93F7D36974BB}" type="sibTrans">
      <dgm:prSet/>
      <dgm:spPr/>
      <dgm:t>
        <a:bodyPr/>
        <a:lstStyle/>
        <a:p>
          <a:endParaRPr lang="en-IN"/>
        </a:p>
      </dgm:t>
    </dgm:pt>
    <dgm:pt modelId="{D93C2DE1-F1C3-49D8-A2D6-B5F00C3D3199}">
      <dgm:prSet phldr="0" custT="1"/>
      <dgm:spPr/>
      <dgm:t>
        <a:bodyPr vert="horz" wrap="square"/>
        <a:p>
          <a:pPr rtl="0">
            <a:lnSpc>
              <a:spcPct val="100000"/>
            </a:lnSpc>
            <a:spcBef>
              <a:spcPct val="0"/>
            </a:spcBef>
            <a:spcAft>
              <a:spcPct val="35000"/>
            </a:spcAft>
          </a:pPr>
          <a:r>
            <a:rPr lang="en-US" altLang="en-IN" sz="1400" dirty="0"/>
            <a:t>Detect the family member name with the help of CNN model we have train</a:t>
          </a:r>
          <a:endParaRPr lang="en-US" altLang="en-IN" sz="1400" dirty="0"/>
        </a:p>
      </dgm:t>
    </dgm:pt>
    <dgm:pt modelId="{2770304C-5D74-425E-835B-EDBE1E4C3138}" cxnId="{041E2629-1B40-4C01-8698-8DD9252CF853}" type="parTrans">
      <dgm:prSet/>
      <dgm:spPr/>
      <dgm:t>
        <a:bodyPr/>
        <a:lstStyle/>
        <a:p>
          <a:endParaRPr lang="en-IN"/>
        </a:p>
      </dgm:t>
    </dgm:pt>
    <dgm:pt modelId="{2C8E9724-5C0D-42B9-AEFA-8A72EE459124}" cxnId="{041E2629-1B40-4C01-8698-8DD9252CF853}" type="sibTrans">
      <dgm:prSet/>
      <dgm:spPr/>
      <dgm:t>
        <a:bodyPr/>
        <a:lstStyle/>
        <a:p>
          <a:endParaRPr lang="en-IN" dirty="0"/>
        </a:p>
      </dgm:t>
    </dgm:pt>
    <dgm:pt modelId="{1C349B98-928A-420D-872A-827793D5A81B}">
      <dgm:prSet phldr="0" custT="1"/>
      <dgm:spPr/>
      <dgm:t>
        <a:bodyPr vert="horz" wrap="square"/>
        <a:p>
          <a:pPr rtl="0">
            <a:lnSpc>
              <a:spcPct val="100000"/>
            </a:lnSpc>
            <a:spcBef>
              <a:spcPct val="0"/>
            </a:spcBef>
            <a:spcAft>
              <a:spcPct val="35000"/>
            </a:spcAft>
          </a:pPr>
          <a:r>
            <a:rPr lang="en-US" altLang="en-IN" sz="1400" dirty="0"/>
            <a:t>Now make the user hear the relative name through the speaker using text to speech method</a:t>
          </a:r>
          <a:endParaRPr lang="en-US" altLang="en-IN" sz="1400" dirty="0"/>
        </a:p>
      </dgm:t>
    </dgm:pt>
    <dgm:pt modelId="{2646B462-0779-4308-95DA-EDAEA3C820B0}" cxnId="{06B52A9F-005A-426A-8C4E-5418312A7798}" type="parTrans">
      <dgm:prSet/>
      <dgm:spPr/>
      <dgm:t>
        <a:bodyPr/>
        <a:lstStyle/>
        <a:p>
          <a:endParaRPr lang="en-IN"/>
        </a:p>
      </dgm:t>
    </dgm:pt>
    <dgm:pt modelId="{5FCBC7D9-250B-4D3F-AF54-00FB0F42D8B1}" cxnId="{06B52A9F-005A-426A-8C4E-5418312A7798}" type="sibTrans">
      <dgm:prSet/>
      <dgm:spPr/>
      <dgm:t>
        <a:bodyPr/>
        <a:lstStyle/>
        <a:p>
          <a:endParaRPr lang="en-IN"/>
        </a:p>
      </dgm:t>
    </dgm:pt>
    <dgm:pt modelId="{9CF34865-41FA-4055-8DA2-33461606402A}">
      <dgm:prSet phldr="0" custT="1"/>
      <dgm:spPr/>
      <dgm:t>
        <a:bodyPr vert="horz" wrap="square"/>
        <a:p>
          <a:pPr rtl="0">
            <a:lnSpc>
              <a:spcPct val="100000"/>
            </a:lnSpc>
            <a:spcBef>
              <a:spcPct val="0"/>
            </a:spcBef>
            <a:spcAft>
              <a:spcPct val="35000"/>
            </a:spcAft>
          </a:pPr>
          <a:r>
            <a:rPr lang="en-US" altLang="en-IN" sz="1400" dirty="0"/>
            <a:t>So the audio format file is our final output of the recognition</a:t>
          </a:r>
          <a:r>
            <a:rPr lang="en-US" altLang="en-IN" sz="1400" dirty="0"/>
            <a:t/>
          </a:r>
          <a:endParaRPr lang="en-US" altLang="en-IN" sz="1400" dirty="0"/>
        </a:p>
      </dgm:t>
    </dgm:pt>
    <dgm:pt modelId="{E3166053-1267-4563-9901-B44670068761}" cxnId="{592AFF63-7FBB-42BD-AEEC-4FE6642A2012}" type="parTrans">
      <dgm:prSet/>
      <dgm:spPr/>
      <dgm:t>
        <a:bodyPr/>
        <a:lstStyle/>
        <a:p>
          <a:endParaRPr lang="en-IN"/>
        </a:p>
      </dgm:t>
    </dgm:pt>
    <dgm:pt modelId="{32E74EBC-652E-463C-B8F2-CF3A96D287EB}" cxnId="{592AFF63-7FBB-42BD-AEEC-4FE6642A2012}" type="sibTrans">
      <dgm:prSet/>
      <dgm:spPr/>
      <dgm:t>
        <a:bodyPr/>
        <a:lstStyle/>
        <a:p>
          <a:endParaRPr lang="en-IN"/>
        </a:p>
      </dgm:t>
    </dgm:pt>
    <dgm:pt modelId="{179A1286-8648-4D03-A5B2-62080BC7D777}">
      <dgm:prSet phldr="0" custT="1"/>
      <dgm:spPr/>
      <dgm:t>
        <a:bodyPr vert="horz" wrap="square"/>
        <a:p>
          <a:pPr rtl="0">
            <a:lnSpc>
              <a:spcPct val="100000"/>
            </a:lnSpc>
            <a:spcBef>
              <a:spcPct val="0"/>
            </a:spcBef>
            <a:spcAft>
              <a:spcPct val="35000"/>
            </a:spcAft>
          </a:pPr>
          <a:r>
            <a:rPr lang="en-US" sz="1400"/>
            <a:t>Now we will make audio of speaking text written on an image</a:t>
          </a:r>
          <a:endParaRPr lang="en-US" sz="1400"/>
        </a:p>
      </dgm:t>
    </dgm:pt>
    <dgm:pt modelId="{3FD1322B-A842-4AF3-8943-D1F46653B550}" cxnId="{C44AB936-1DBA-4F4A-BF48-16DA4415DA15}" type="parTrans">
      <dgm:prSet/>
      <dgm:spPr/>
    </dgm:pt>
    <dgm:pt modelId="{451B4841-EC58-4ECA-BA6A-142FF83B8553}" cxnId="{C44AB936-1DBA-4F4A-BF48-16DA4415DA15}" type="sibTrans">
      <dgm:prSet/>
      <dgm:spPr/>
      <dgm:t>
        <a:bodyPr/>
        <a:lstStyle/>
        <a:p>
          <a:endParaRPr lang="en-US"/>
        </a:p>
      </dgm:t>
    </dgm:pt>
    <dgm:pt modelId="{D2F3AF08-9095-4AFF-83FF-D220552B5157}">
      <dgm:prSet phldr="0" custT="1"/>
      <dgm:spPr/>
      <dgm:t>
        <a:bodyPr vert="horz" wrap="square"/>
        <a:p>
          <a:pPr>
            <a:lnSpc>
              <a:spcPct val="100000"/>
            </a:lnSpc>
            <a:spcBef>
              <a:spcPct val="0"/>
            </a:spcBef>
            <a:spcAft>
              <a:spcPct val="35000"/>
            </a:spcAft>
          </a:pPr>
          <a:r>
            <a:rPr lang="en-US" sz="1400"/>
            <a:t>And again we will take image from the webcam and make the written text audible to the user.</a:t>
          </a:r>
          <a:endParaRPr lang="en-US" sz="1400"/>
        </a:p>
      </dgm:t>
    </dgm:pt>
    <dgm:pt modelId="{345A1D6D-4565-4A01-9DFF-B336D7F4ADC3}" cxnId="{416B28F9-9C73-423D-8164-0988D04DF11E}" type="parTrans">
      <dgm:prSet/>
      <dgm:spPr/>
      <dgm:t>
        <a:bodyPr/>
        <a:lstStyle/>
        <a:p>
          <a:endParaRPr lang="en-IN"/>
        </a:p>
      </dgm:t>
    </dgm:pt>
    <dgm:pt modelId="{8ED78C2A-A5A9-4312-B939-4D53CF8BECC5}" cxnId="{416B28F9-9C73-423D-8164-0988D04DF11E}" type="sibTrans">
      <dgm:prSet/>
      <dgm:spPr/>
      <dgm:t>
        <a:bodyPr/>
        <a:lstStyle/>
        <a:p>
          <a:endParaRPr lang="en-IN"/>
        </a:p>
      </dgm:t>
    </dgm:pt>
    <dgm:pt modelId="{4D39DE19-3616-4AF4-9E8E-8722E8FE5EC9}" type="pres">
      <dgm:prSet presAssocID="{C2CA0DED-809A-4560-BF3F-DE94BEC8E491}" presName="diagram" presStyleCnt="0">
        <dgm:presLayoutVars>
          <dgm:dir/>
          <dgm:resizeHandles val="exact"/>
        </dgm:presLayoutVars>
      </dgm:prSet>
      <dgm:spPr/>
    </dgm:pt>
    <dgm:pt modelId="{D3740CDA-3E2E-4DD4-BF81-E4C2B03A73ED}" type="pres">
      <dgm:prSet presAssocID="{B880AE68-3354-4BCB-AAF6-6B94763CB83B}" presName="node" presStyleLbl="node1" presStyleIdx="0" presStyleCnt="9">
        <dgm:presLayoutVars>
          <dgm:bulletEnabled val="1"/>
        </dgm:presLayoutVars>
      </dgm:prSet>
      <dgm:spPr/>
    </dgm:pt>
    <dgm:pt modelId="{A9A96B33-D3EB-4298-A0A9-2EA6D9A06308}" type="pres">
      <dgm:prSet presAssocID="{D72B3602-CF3C-4C7F-9658-370EDEA8BE5C}" presName="sibTrans" presStyleLbl="sibTrans2D1" presStyleIdx="0" presStyleCnt="8"/>
      <dgm:spPr/>
    </dgm:pt>
    <dgm:pt modelId="{859AF4B8-93E9-4AA3-95E6-87A96D3AC5AB}" type="pres">
      <dgm:prSet presAssocID="{D72B3602-CF3C-4C7F-9658-370EDEA8BE5C}" presName="connectorText" presStyleCnt="0"/>
      <dgm:spPr/>
    </dgm:pt>
    <dgm:pt modelId="{85FF8308-E73C-4797-A302-6348A46F0AAA}" type="pres">
      <dgm:prSet presAssocID="{5F7A7A23-8CAB-4CFA-841A-5F42BEAA2CE9}" presName="node" presStyleLbl="node1" presStyleIdx="1" presStyleCnt="9">
        <dgm:presLayoutVars>
          <dgm:bulletEnabled val="1"/>
        </dgm:presLayoutVars>
      </dgm:prSet>
      <dgm:spPr/>
    </dgm:pt>
    <dgm:pt modelId="{E4FE398F-E892-4C7C-9919-8C82A54CF91F}" type="pres">
      <dgm:prSet presAssocID="{1B4E2DEF-435C-487C-B766-D7E8E3BA17C7}" presName="sibTrans" presStyleLbl="sibTrans2D1" presStyleIdx="1" presStyleCnt="8"/>
      <dgm:spPr/>
    </dgm:pt>
    <dgm:pt modelId="{35339B3E-7EA6-4A05-8816-CB066ED79FDD}" type="pres">
      <dgm:prSet presAssocID="{1B4E2DEF-435C-487C-B766-D7E8E3BA17C7}" presName="connectorText" presStyleCnt="0"/>
      <dgm:spPr/>
    </dgm:pt>
    <dgm:pt modelId="{3968EA51-A37D-4830-8D6F-996A141848EA}" type="pres">
      <dgm:prSet presAssocID="{DE75DBFD-F950-44EE-9913-E9FD334A889B}" presName="node" presStyleLbl="node1" presStyleIdx="2" presStyleCnt="9">
        <dgm:presLayoutVars>
          <dgm:bulletEnabled val="1"/>
        </dgm:presLayoutVars>
      </dgm:prSet>
      <dgm:spPr/>
    </dgm:pt>
    <dgm:pt modelId="{603FF336-6445-48EE-ABD4-9F09A1803EF6}" type="pres">
      <dgm:prSet presAssocID="{493F4A06-3202-4183-9EE3-50F9E8CC9E89}" presName="sibTrans" presStyleLbl="sibTrans2D1" presStyleIdx="2" presStyleCnt="8"/>
      <dgm:spPr/>
    </dgm:pt>
    <dgm:pt modelId="{234017E2-4E21-4C5F-A30D-03DF61C67E07}" type="pres">
      <dgm:prSet presAssocID="{493F4A06-3202-4183-9EE3-50F9E8CC9E89}" presName="connectorText" presStyleCnt="0"/>
      <dgm:spPr/>
    </dgm:pt>
    <dgm:pt modelId="{9875BEF7-E75E-4D5C-BCC1-77261058F5A1}" type="pres">
      <dgm:prSet presAssocID="{197D334E-2972-47F9-B5FB-5FDBDAF26BFD}" presName="node" presStyleLbl="node1" presStyleIdx="3" presStyleCnt="9">
        <dgm:presLayoutVars>
          <dgm:bulletEnabled val="1"/>
        </dgm:presLayoutVars>
      </dgm:prSet>
      <dgm:spPr/>
    </dgm:pt>
    <dgm:pt modelId="{A5696B53-329E-484A-9301-603093BFD94E}" type="pres">
      <dgm:prSet presAssocID="{8F5AF3ED-9B93-40E2-B2C4-53ADC73B5D9E}" presName="sibTrans" presStyleLbl="sibTrans2D1" presStyleIdx="3" presStyleCnt="8"/>
      <dgm:spPr/>
    </dgm:pt>
    <dgm:pt modelId="{D26C084C-2AD0-41B4-BA2B-B05E03A573AB}" type="pres">
      <dgm:prSet presAssocID="{8F5AF3ED-9B93-40E2-B2C4-53ADC73B5D9E}" presName="connectorText" presStyleCnt="0"/>
      <dgm:spPr/>
    </dgm:pt>
    <dgm:pt modelId="{90B95D9A-341E-4196-9357-3BBAC8FAC897}" type="pres">
      <dgm:prSet presAssocID="{D93C2DE1-F1C3-49D8-A2D6-B5F00C3D3199}" presName="node" presStyleLbl="node1" presStyleIdx="4" presStyleCnt="9">
        <dgm:presLayoutVars>
          <dgm:bulletEnabled val="1"/>
        </dgm:presLayoutVars>
      </dgm:prSet>
      <dgm:spPr/>
    </dgm:pt>
    <dgm:pt modelId="{BA109CD5-34BC-4706-8F2A-DE606C35E06A}" type="pres">
      <dgm:prSet presAssocID="{2C8E9724-5C0D-42B9-AEFA-8A72EE459124}" presName="sibTrans" presStyleLbl="sibTrans2D1" presStyleIdx="4" presStyleCnt="8"/>
      <dgm:spPr/>
    </dgm:pt>
    <dgm:pt modelId="{8225BC8D-C335-427A-9839-2AFCE03733F3}" type="pres">
      <dgm:prSet presAssocID="{2C8E9724-5C0D-42B9-AEFA-8A72EE459124}" presName="connectorText" presStyleCnt="0"/>
      <dgm:spPr/>
    </dgm:pt>
    <dgm:pt modelId="{EE505946-AF70-42DA-85F0-628F720F269A}" type="pres">
      <dgm:prSet presAssocID="{1C349B98-928A-420D-872A-827793D5A81B}" presName="node" presStyleLbl="node1" presStyleIdx="5" presStyleCnt="9">
        <dgm:presLayoutVars>
          <dgm:bulletEnabled val="1"/>
        </dgm:presLayoutVars>
      </dgm:prSet>
      <dgm:spPr/>
    </dgm:pt>
    <dgm:pt modelId="{C0C8472C-1D91-4FE6-A926-4BCE5128ABD7}" type="pres">
      <dgm:prSet presAssocID="{5FCBC7D9-250B-4D3F-AF54-00FB0F42D8B1}" presName="sibTrans" presStyleLbl="sibTrans2D1" presStyleIdx="5" presStyleCnt="8"/>
      <dgm:spPr/>
    </dgm:pt>
    <dgm:pt modelId="{03FDAE95-E8C4-425C-AA3B-0C6B39C27F23}" type="pres">
      <dgm:prSet presAssocID="{5FCBC7D9-250B-4D3F-AF54-00FB0F42D8B1}" presName="connectorText" presStyleCnt="0"/>
      <dgm:spPr/>
    </dgm:pt>
    <dgm:pt modelId="{1961E921-66AF-41F0-BAA3-BFC9308A943C}" type="pres">
      <dgm:prSet presAssocID="{9CF34865-41FA-4055-8DA2-33461606402A}" presName="node" presStyleLbl="node1" presStyleIdx="6" presStyleCnt="9">
        <dgm:presLayoutVars>
          <dgm:bulletEnabled val="1"/>
        </dgm:presLayoutVars>
      </dgm:prSet>
      <dgm:spPr/>
    </dgm:pt>
    <dgm:pt modelId="{BD6F07AA-6D0A-4749-B411-8FF3540C7DA2}" type="pres">
      <dgm:prSet presAssocID="{32E74EBC-652E-463C-B8F2-CF3A96D287EB}" presName="sibTrans" presStyleLbl="sibTrans2D1" presStyleIdx="6" presStyleCnt="8"/>
      <dgm:spPr/>
    </dgm:pt>
    <dgm:pt modelId="{CC97439F-F32D-432F-8BAB-557257E9E766}" type="pres">
      <dgm:prSet presAssocID="{32E74EBC-652E-463C-B8F2-CF3A96D287EB}" presName="connectorText" presStyleCnt="0"/>
      <dgm:spPr/>
    </dgm:pt>
    <dgm:pt modelId="{4BDF63A3-7FF8-478C-AFB5-3E4022AEBB49}" type="pres">
      <dgm:prSet presAssocID="{179A1286-8648-4D03-A5B2-62080BC7D777}" presName="node" presStyleLbl="node1" presStyleIdx="7" presStyleCnt="9">
        <dgm:presLayoutVars>
          <dgm:bulletEnabled val="1"/>
        </dgm:presLayoutVars>
      </dgm:prSet>
      <dgm:spPr/>
    </dgm:pt>
    <dgm:pt modelId="{FC19BB5F-F681-4B2F-878E-D1F457B4F04D}" type="pres">
      <dgm:prSet presAssocID="{451B4841-EC58-4ECA-BA6A-142FF83B8553}" presName="sibTrans" presStyleLbl="sibTrans2D1" presStyleIdx="7" presStyleCnt="8"/>
      <dgm:spPr/>
    </dgm:pt>
    <dgm:pt modelId="{AC3891F2-BA1C-4D2F-95D9-24997578BEF1}" type="pres">
      <dgm:prSet presAssocID="{451B4841-EC58-4ECA-BA6A-142FF83B8553}" presName="connectorText" presStyleCnt="0"/>
      <dgm:spPr/>
    </dgm:pt>
    <dgm:pt modelId="{5FCDA34C-0BEE-4DEF-9CA5-0D6B307BE406}" type="pres">
      <dgm:prSet presAssocID="{D2F3AF08-9095-4AFF-83FF-D220552B5157}" presName="node" presStyleLbl="node1" presStyleIdx="8" presStyleCnt="9">
        <dgm:presLayoutVars>
          <dgm:bulletEnabled val="1"/>
        </dgm:presLayoutVars>
      </dgm:prSet>
      <dgm:spPr/>
    </dgm:pt>
  </dgm:ptLst>
  <dgm:cxnLst>
    <dgm:cxn modelId="{D02B479F-434D-4FF9-A95D-4C46BE71688A}" srcId="{C2CA0DED-809A-4560-BF3F-DE94BEC8E491}" destId="{B880AE68-3354-4BCB-AAF6-6B94763CB83B}" srcOrd="0" destOrd="0" parTransId="{B1F491AD-416B-442D-AC52-BF462F57B540}" sibTransId="{D72B3602-CF3C-4C7F-9658-370EDEA8BE5C}"/>
    <dgm:cxn modelId="{5B7FAE79-E1C3-425B-88CF-596833E1550E}" srcId="{C2CA0DED-809A-4560-BF3F-DE94BEC8E491}" destId="{5F7A7A23-8CAB-4CFA-841A-5F42BEAA2CE9}" srcOrd="1" destOrd="0" parTransId="{01168242-1D87-44B6-8FB0-D73558251CDB}" sibTransId="{1B4E2DEF-435C-487C-B766-D7E8E3BA17C7}"/>
    <dgm:cxn modelId="{3CD571D8-3666-4D22-80D6-228AC664C2F4}" srcId="{C2CA0DED-809A-4560-BF3F-DE94BEC8E491}" destId="{DE75DBFD-F950-44EE-9913-E9FD334A889B}" srcOrd="2" destOrd="0" parTransId="{44091E8D-10FB-4E5B-8B47-0846D4CBA2A4}" sibTransId="{493F4A06-3202-4183-9EE3-50F9E8CC9E89}"/>
    <dgm:cxn modelId="{036EC0A9-258E-4DFB-B197-93F7D36974BB}" srcId="{C2CA0DED-809A-4560-BF3F-DE94BEC8E491}" destId="{197D334E-2972-47F9-B5FB-5FDBDAF26BFD}" srcOrd="3" destOrd="0" parTransId="{30E5D8D4-FA99-486D-B8A2-4B0BBF6BD473}" sibTransId="{8F5AF3ED-9B93-40E2-B2C4-53ADC73B5D9E}"/>
    <dgm:cxn modelId="{041E2629-1B40-4C01-8698-8DD9252CF853}" srcId="{C2CA0DED-809A-4560-BF3F-DE94BEC8E491}" destId="{D93C2DE1-F1C3-49D8-A2D6-B5F00C3D3199}" srcOrd="4" destOrd="0" parTransId="{2770304C-5D74-425E-835B-EDBE1E4C3138}" sibTransId="{2C8E9724-5C0D-42B9-AEFA-8A72EE459124}"/>
    <dgm:cxn modelId="{06B52A9F-005A-426A-8C4E-5418312A7798}" srcId="{C2CA0DED-809A-4560-BF3F-DE94BEC8E491}" destId="{1C349B98-928A-420D-872A-827793D5A81B}" srcOrd="5" destOrd="0" parTransId="{2646B462-0779-4308-95DA-EDAEA3C820B0}" sibTransId="{5FCBC7D9-250B-4D3F-AF54-00FB0F42D8B1}"/>
    <dgm:cxn modelId="{592AFF63-7FBB-42BD-AEEC-4FE6642A2012}" srcId="{C2CA0DED-809A-4560-BF3F-DE94BEC8E491}" destId="{9CF34865-41FA-4055-8DA2-33461606402A}" srcOrd="6" destOrd="0" parTransId="{E3166053-1267-4563-9901-B44670068761}" sibTransId="{32E74EBC-652E-463C-B8F2-CF3A96D287EB}"/>
    <dgm:cxn modelId="{C44AB936-1DBA-4F4A-BF48-16DA4415DA15}" srcId="{C2CA0DED-809A-4560-BF3F-DE94BEC8E491}" destId="{179A1286-8648-4D03-A5B2-62080BC7D777}" srcOrd="7" destOrd="0" parTransId="{3FD1322B-A842-4AF3-8943-D1F46653B550}" sibTransId="{451B4841-EC58-4ECA-BA6A-142FF83B8553}"/>
    <dgm:cxn modelId="{416B28F9-9C73-423D-8164-0988D04DF11E}" srcId="{C2CA0DED-809A-4560-BF3F-DE94BEC8E491}" destId="{D2F3AF08-9095-4AFF-83FF-D220552B5157}" srcOrd="8" destOrd="0" parTransId="{345A1D6D-4565-4A01-9DFF-B336D7F4ADC3}" sibTransId="{8ED78C2A-A5A9-4312-B939-4D53CF8BECC5}"/>
    <dgm:cxn modelId="{0168FE85-B2D0-4334-8778-6F1A22347EA0}" type="presOf" srcId="{C2CA0DED-809A-4560-BF3F-DE94BEC8E491}" destId="{4D39DE19-3616-4AF4-9E8E-8722E8FE5EC9}" srcOrd="0" destOrd="0" presId="urn:microsoft.com/office/officeart/2005/8/layout/process5#2"/>
    <dgm:cxn modelId="{542500CD-2F1F-4B2A-8EA8-06328403E4D5}" type="presParOf" srcId="{4D39DE19-3616-4AF4-9E8E-8722E8FE5EC9}" destId="{D3740CDA-3E2E-4DD4-BF81-E4C2B03A73ED}" srcOrd="0" destOrd="0" presId="urn:microsoft.com/office/officeart/2005/8/layout/process5#2"/>
    <dgm:cxn modelId="{DEFC6373-EED2-451B-BCF4-D0C5EC8AC6A8}" type="presOf" srcId="{B880AE68-3354-4BCB-AAF6-6B94763CB83B}" destId="{D3740CDA-3E2E-4DD4-BF81-E4C2B03A73ED}" srcOrd="0" destOrd="0" presId="urn:microsoft.com/office/officeart/2005/8/layout/process5#2"/>
    <dgm:cxn modelId="{F745A9A8-5C19-407E-AA7D-D8B185F9F480}" type="presParOf" srcId="{4D39DE19-3616-4AF4-9E8E-8722E8FE5EC9}" destId="{A9A96B33-D3EB-4298-A0A9-2EA6D9A06308}" srcOrd="1" destOrd="0" presId="urn:microsoft.com/office/officeart/2005/8/layout/process5#2"/>
    <dgm:cxn modelId="{C4E97410-7964-484A-9092-4AD1F64AB813}" type="presOf" srcId="{D72B3602-CF3C-4C7F-9658-370EDEA8BE5C}" destId="{A9A96B33-D3EB-4298-A0A9-2EA6D9A06308}" srcOrd="0" destOrd="0" presId="urn:microsoft.com/office/officeart/2005/8/layout/process5#2"/>
    <dgm:cxn modelId="{A10AC45E-AC60-4DCB-B3D6-9AE5A92D0FF1}" type="presParOf" srcId="{A9A96B33-D3EB-4298-A0A9-2EA6D9A06308}" destId="{859AF4B8-93E9-4AA3-95E6-87A96D3AC5AB}" srcOrd="0" destOrd="1" presId="urn:microsoft.com/office/officeart/2005/8/layout/process5#2"/>
    <dgm:cxn modelId="{59F20905-B7B3-4068-845D-09011DE7EEF1}" type="presOf" srcId="{D72B3602-CF3C-4C7F-9658-370EDEA8BE5C}" destId="{859AF4B8-93E9-4AA3-95E6-87A96D3AC5AB}" srcOrd="1" destOrd="0" presId="urn:microsoft.com/office/officeart/2005/8/layout/process5#2"/>
    <dgm:cxn modelId="{0F4BDD32-E339-473D-B9F6-A53DACE0F51D}" type="presParOf" srcId="{4D39DE19-3616-4AF4-9E8E-8722E8FE5EC9}" destId="{85FF8308-E73C-4797-A302-6348A46F0AAA}" srcOrd="2" destOrd="0" presId="urn:microsoft.com/office/officeart/2005/8/layout/process5#2"/>
    <dgm:cxn modelId="{61EF7A14-D4AA-4BB1-B65B-3215B0984010}" type="presOf" srcId="{5F7A7A23-8CAB-4CFA-841A-5F42BEAA2CE9}" destId="{85FF8308-E73C-4797-A302-6348A46F0AAA}" srcOrd="0" destOrd="0" presId="urn:microsoft.com/office/officeart/2005/8/layout/process5#2"/>
    <dgm:cxn modelId="{494004EA-DAA2-4FC6-A1E3-148569B3FA6D}" type="presParOf" srcId="{4D39DE19-3616-4AF4-9E8E-8722E8FE5EC9}" destId="{E4FE398F-E892-4C7C-9919-8C82A54CF91F}" srcOrd="3" destOrd="0" presId="urn:microsoft.com/office/officeart/2005/8/layout/process5#2"/>
    <dgm:cxn modelId="{E7F6C81F-FBB6-4324-A55B-71B52C63FC78}" type="presOf" srcId="{1B4E2DEF-435C-487C-B766-D7E8E3BA17C7}" destId="{E4FE398F-E892-4C7C-9919-8C82A54CF91F}" srcOrd="0" destOrd="0" presId="urn:microsoft.com/office/officeart/2005/8/layout/process5#2"/>
    <dgm:cxn modelId="{D706BE0C-3871-4ECD-9032-E5AAF9AB3634}" type="presParOf" srcId="{E4FE398F-E892-4C7C-9919-8C82A54CF91F}" destId="{35339B3E-7EA6-4A05-8816-CB066ED79FDD}" srcOrd="0" destOrd="3" presId="urn:microsoft.com/office/officeart/2005/8/layout/process5#2"/>
    <dgm:cxn modelId="{F099A49C-A809-4801-BF76-024249EB35E1}" type="presOf" srcId="{1B4E2DEF-435C-487C-B766-D7E8E3BA17C7}" destId="{35339B3E-7EA6-4A05-8816-CB066ED79FDD}" srcOrd="1" destOrd="0" presId="urn:microsoft.com/office/officeart/2005/8/layout/process5#2"/>
    <dgm:cxn modelId="{19BC2ABA-5F36-42DB-ADEF-7913EA1CA468}" type="presParOf" srcId="{4D39DE19-3616-4AF4-9E8E-8722E8FE5EC9}" destId="{3968EA51-A37D-4830-8D6F-996A141848EA}" srcOrd="4" destOrd="0" presId="urn:microsoft.com/office/officeart/2005/8/layout/process5#2"/>
    <dgm:cxn modelId="{8E9A7008-163C-483C-B27C-206883200637}" type="presOf" srcId="{DE75DBFD-F950-44EE-9913-E9FD334A889B}" destId="{3968EA51-A37D-4830-8D6F-996A141848EA}" srcOrd="0" destOrd="0" presId="urn:microsoft.com/office/officeart/2005/8/layout/process5#2"/>
    <dgm:cxn modelId="{BC51C817-75AD-4B2E-A4D0-3B83D89D6A71}" type="presParOf" srcId="{4D39DE19-3616-4AF4-9E8E-8722E8FE5EC9}" destId="{603FF336-6445-48EE-ABD4-9F09A1803EF6}" srcOrd="5" destOrd="0" presId="urn:microsoft.com/office/officeart/2005/8/layout/process5#2"/>
    <dgm:cxn modelId="{08021EE1-19D1-45A9-95FD-3416B347CBEA}" type="presOf" srcId="{493F4A06-3202-4183-9EE3-50F9E8CC9E89}" destId="{603FF336-6445-48EE-ABD4-9F09A1803EF6}" srcOrd="0" destOrd="0" presId="urn:microsoft.com/office/officeart/2005/8/layout/process5#2"/>
    <dgm:cxn modelId="{ACF97731-B7FF-469B-9AD2-14AEDD8866BC}" type="presParOf" srcId="{603FF336-6445-48EE-ABD4-9F09A1803EF6}" destId="{234017E2-4E21-4C5F-A30D-03DF61C67E07}" srcOrd="0" destOrd="5" presId="urn:microsoft.com/office/officeart/2005/8/layout/process5#2"/>
    <dgm:cxn modelId="{5064FAA5-B39A-4769-94FA-A8DFA65D3B92}" type="presOf" srcId="{493F4A06-3202-4183-9EE3-50F9E8CC9E89}" destId="{234017E2-4E21-4C5F-A30D-03DF61C67E07}" srcOrd="1" destOrd="0" presId="urn:microsoft.com/office/officeart/2005/8/layout/process5#2"/>
    <dgm:cxn modelId="{B94DA31D-C588-4A35-AC07-A9515DC2258A}" type="presParOf" srcId="{4D39DE19-3616-4AF4-9E8E-8722E8FE5EC9}" destId="{9875BEF7-E75E-4D5C-BCC1-77261058F5A1}" srcOrd="6" destOrd="0" presId="urn:microsoft.com/office/officeart/2005/8/layout/process5#2"/>
    <dgm:cxn modelId="{6540CC18-174F-47C0-88B8-D31418AA217F}" type="presOf" srcId="{197D334E-2972-47F9-B5FB-5FDBDAF26BFD}" destId="{9875BEF7-E75E-4D5C-BCC1-77261058F5A1}" srcOrd="0" destOrd="0" presId="urn:microsoft.com/office/officeart/2005/8/layout/process5#2"/>
    <dgm:cxn modelId="{1F856C30-FF90-40A9-A85E-12E3458E0F8A}" type="presParOf" srcId="{4D39DE19-3616-4AF4-9E8E-8722E8FE5EC9}" destId="{A5696B53-329E-484A-9301-603093BFD94E}" srcOrd="7" destOrd="0" presId="urn:microsoft.com/office/officeart/2005/8/layout/process5#2"/>
    <dgm:cxn modelId="{610AF4EB-986C-496F-9685-0F7E18AFE1FF}" type="presOf" srcId="{8F5AF3ED-9B93-40E2-B2C4-53ADC73B5D9E}" destId="{A5696B53-329E-484A-9301-603093BFD94E}" srcOrd="0" destOrd="0" presId="urn:microsoft.com/office/officeart/2005/8/layout/process5#2"/>
    <dgm:cxn modelId="{17A8B73F-5CC1-447D-AA92-6DC5308B7F95}" type="presParOf" srcId="{A5696B53-329E-484A-9301-603093BFD94E}" destId="{D26C084C-2AD0-41B4-BA2B-B05E03A573AB}" srcOrd="0" destOrd="7" presId="urn:microsoft.com/office/officeart/2005/8/layout/process5#2"/>
    <dgm:cxn modelId="{B6CAD9AF-2E47-4DCE-A93C-E93B768727CE}" type="presOf" srcId="{8F5AF3ED-9B93-40E2-B2C4-53ADC73B5D9E}" destId="{D26C084C-2AD0-41B4-BA2B-B05E03A573AB}" srcOrd="1" destOrd="0" presId="urn:microsoft.com/office/officeart/2005/8/layout/process5#2"/>
    <dgm:cxn modelId="{FE32580D-89A4-4139-ABAE-54A0088DF9DA}" type="presParOf" srcId="{4D39DE19-3616-4AF4-9E8E-8722E8FE5EC9}" destId="{90B95D9A-341E-4196-9357-3BBAC8FAC897}" srcOrd="8" destOrd="0" presId="urn:microsoft.com/office/officeart/2005/8/layout/process5#2"/>
    <dgm:cxn modelId="{8712C577-8673-4FAF-83FF-3AC53C3741D2}" type="presOf" srcId="{D93C2DE1-F1C3-49D8-A2D6-B5F00C3D3199}" destId="{90B95D9A-341E-4196-9357-3BBAC8FAC897}" srcOrd="0" destOrd="0" presId="urn:microsoft.com/office/officeart/2005/8/layout/process5#2"/>
    <dgm:cxn modelId="{4E1A2782-51CC-4E6B-B417-B485AF604467}" type="presParOf" srcId="{4D39DE19-3616-4AF4-9E8E-8722E8FE5EC9}" destId="{BA109CD5-34BC-4706-8F2A-DE606C35E06A}" srcOrd="9" destOrd="0" presId="urn:microsoft.com/office/officeart/2005/8/layout/process5#2"/>
    <dgm:cxn modelId="{5A1D11F8-9F50-4910-ADF1-3229ED3361BE}" type="presOf" srcId="{2C8E9724-5C0D-42B9-AEFA-8A72EE459124}" destId="{BA109CD5-34BC-4706-8F2A-DE606C35E06A}" srcOrd="0" destOrd="0" presId="urn:microsoft.com/office/officeart/2005/8/layout/process5#2"/>
    <dgm:cxn modelId="{AFD9094D-0D5B-4473-8FB4-8F1F8B6D1230}" type="presParOf" srcId="{BA109CD5-34BC-4706-8F2A-DE606C35E06A}" destId="{8225BC8D-C335-427A-9839-2AFCE03733F3}" srcOrd="0" destOrd="9" presId="urn:microsoft.com/office/officeart/2005/8/layout/process5#2"/>
    <dgm:cxn modelId="{65DC5F77-0BBD-41E1-BF7B-DB4A27ED40D7}" type="presOf" srcId="{2C8E9724-5C0D-42B9-AEFA-8A72EE459124}" destId="{8225BC8D-C335-427A-9839-2AFCE03733F3}" srcOrd="1" destOrd="0" presId="urn:microsoft.com/office/officeart/2005/8/layout/process5#2"/>
    <dgm:cxn modelId="{AE658AE0-389B-490E-87AF-3DB5AB2E1A33}" type="presParOf" srcId="{4D39DE19-3616-4AF4-9E8E-8722E8FE5EC9}" destId="{EE505946-AF70-42DA-85F0-628F720F269A}" srcOrd="10" destOrd="0" presId="urn:microsoft.com/office/officeart/2005/8/layout/process5#2"/>
    <dgm:cxn modelId="{BB457CFA-88C3-40DE-BCD3-DF0FAB82813C}" type="presOf" srcId="{1C349B98-928A-420D-872A-827793D5A81B}" destId="{EE505946-AF70-42DA-85F0-628F720F269A}" srcOrd="0" destOrd="0" presId="urn:microsoft.com/office/officeart/2005/8/layout/process5#2"/>
    <dgm:cxn modelId="{C4077D98-2A2E-4517-B415-8EC103460088}" type="presParOf" srcId="{4D39DE19-3616-4AF4-9E8E-8722E8FE5EC9}" destId="{C0C8472C-1D91-4FE6-A926-4BCE5128ABD7}" srcOrd="11" destOrd="0" presId="urn:microsoft.com/office/officeart/2005/8/layout/process5#2"/>
    <dgm:cxn modelId="{ED133B6F-0541-4691-A725-077CAFBFDE1F}" type="presOf" srcId="{5FCBC7D9-250B-4D3F-AF54-00FB0F42D8B1}" destId="{C0C8472C-1D91-4FE6-A926-4BCE5128ABD7}" srcOrd="0" destOrd="0" presId="urn:microsoft.com/office/officeart/2005/8/layout/process5#2"/>
    <dgm:cxn modelId="{78499039-7415-4CAD-B20B-F155A2243616}" type="presParOf" srcId="{C0C8472C-1D91-4FE6-A926-4BCE5128ABD7}" destId="{03FDAE95-E8C4-425C-AA3B-0C6B39C27F23}" srcOrd="0" destOrd="11" presId="urn:microsoft.com/office/officeart/2005/8/layout/process5#2"/>
    <dgm:cxn modelId="{DA22D00A-AEF5-4C44-99F7-A8510DD78384}" type="presOf" srcId="{5FCBC7D9-250B-4D3F-AF54-00FB0F42D8B1}" destId="{03FDAE95-E8C4-425C-AA3B-0C6B39C27F23}" srcOrd="1" destOrd="0" presId="urn:microsoft.com/office/officeart/2005/8/layout/process5#2"/>
    <dgm:cxn modelId="{2A7C79CF-ECF5-477F-AE88-44324830670D}" type="presParOf" srcId="{4D39DE19-3616-4AF4-9E8E-8722E8FE5EC9}" destId="{1961E921-66AF-41F0-BAA3-BFC9308A943C}" srcOrd="12" destOrd="0" presId="urn:microsoft.com/office/officeart/2005/8/layout/process5#2"/>
    <dgm:cxn modelId="{0D5126B9-F595-4AE2-8780-4860DA6ECC73}" type="presOf" srcId="{9CF34865-41FA-4055-8DA2-33461606402A}" destId="{1961E921-66AF-41F0-BAA3-BFC9308A943C}" srcOrd="0" destOrd="0" presId="urn:microsoft.com/office/officeart/2005/8/layout/process5#2"/>
    <dgm:cxn modelId="{6BEE94D2-656F-40C5-B397-4EFC36DF7146}" type="presParOf" srcId="{4D39DE19-3616-4AF4-9E8E-8722E8FE5EC9}" destId="{BD6F07AA-6D0A-4749-B411-8FF3540C7DA2}" srcOrd="13" destOrd="0" presId="urn:microsoft.com/office/officeart/2005/8/layout/process5#2"/>
    <dgm:cxn modelId="{C6A0DAAB-B0A5-4EF2-9468-58A8DCE23D4D}" type="presOf" srcId="{32E74EBC-652E-463C-B8F2-CF3A96D287EB}" destId="{BD6F07AA-6D0A-4749-B411-8FF3540C7DA2}" srcOrd="0" destOrd="0" presId="urn:microsoft.com/office/officeart/2005/8/layout/process5#2"/>
    <dgm:cxn modelId="{1F69D54E-6C39-48C6-B7E4-E4A71EC7FD48}" type="presParOf" srcId="{BD6F07AA-6D0A-4749-B411-8FF3540C7DA2}" destId="{CC97439F-F32D-432F-8BAB-557257E9E766}" srcOrd="0" destOrd="13" presId="urn:microsoft.com/office/officeart/2005/8/layout/process5#2"/>
    <dgm:cxn modelId="{F0A2FC71-47B1-40B8-A311-9EC43AFD3677}" type="presOf" srcId="{32E74EBC-652E-463C-B8F2-CF3A96D287EB}" destId="{CC97439F-F32D-432F-8BAB-557257E9E766}" srcOrd="1" destOrd="0" presId="urn:microsoft.com/office/officeart/2005/8/layout/process5#2"/>
    <dgm:cxn modelId="{41393510-F1F7-44E2-BD93-D36BBFD2641B}" type="presParOf" srcId="{4D39DE19-3616-4AF4-9E8E-8722E8FE5EC9}" destId="{4BDF63A3-7FF8-478C-AFB5-3E4022AEBB49}" srcOrd="14" destOrd="0" presId="urn:microsoft.com/office/officeart/2005/8/layout/process5#2"/>
    <dgm:cxn modelId="{29593FAF-9B82-4560-81F8-A0E148BC3D20}" type="presOf" srcId="{179A1286-8648-4D03-A5B2-62080BC7D777}" destId="{4BDF63A3-7FF8-478C-AFB5-3E4022AEBB49}" srcOrd="0" destOrd="0" presId="urn:microsoft.com/office/officeart/2005/8/layout/process5#2"/>
    <dgm:cxn modelId="{76AE9937-527F-42C2-BE6A-D8ED9A2274CC}" type="presParOf" srcId="{4D39DE19-3616-4AF4-9E8E-8722E8FE5EC9}" destId="{FC19BB5F-F681-4B2F-878E-D1F457B4F04D}" srcOrd="15" destOrd="0" presId="urn:microsoft.com/office/officeart/2005/8/layout/process5#2"/>
    <dgm:cxn modelId="{C67D2DB6-3E1E-4711-A6B8-F0E29C624B4F}" type="presOf" srcId="{451B4841-EC58-4ECA-BA6A-142FF83B8553}" destId="{FC19BB5F-F681-4B2F-878E-D1F457B4F04D}" srcOrd="0" destOrd="0" presId="urn:microsoft.com/office/officeart/2005/8/layout/process5#2"/>
    <dgm:cxn modelId="{FA3FD70A-5477-4D6A-AA2F-F80BBD4F9F34}" type="presParOf" srcId="{FC19BB5F-F681-4B2F-878E-D1F457B4F04D}" destId="{AC3891F2-BA1C-4D2F-95D9-24997578BEF1}" srcOrd="0" destOrd="15" presId="urn:microsoft.com/office/officeart/2005/8/layout/process5#2"/>
    <dgm:cxn modelId="{8AF7D63F-D08E-407B-A0C0-F3AD2E7BFFEC}" type="presOf" srcId="{451B4841-EC58-4ECA-BA6A-142FF83B8553}" destId="{AC3891F2-BA1C-4D2F-95D9-24997578BEF1}" srcOrd="1" destOrd="0" presId="urn:microsoft.com/office/officeart/2005/8/layout/process5#2"/>
    <dgm:cxn modelId="{826A1E68-1597-4EED-87D4-3C88000B3807}" type="presParOf" srcId="{4D39DE19-3616-4AF4-9E8E-8722E8FE5EC9}" destId="{5FCDA34C-0BEE-4DEF-9CA5-0D6B307BE406}" srcOrd="16" destOrd="0" presId="urn:microsoft.com/office/officeart/2005/8/layout/process5#2"/>
    <dgm:cxn modelId="{00DF246B-0B61-4785-989F-73DA903DA196}" type="presOf" srcId="{D2F3AF08-9095-4AFF-83FF-D220552B5157}" destId="{5FCDA34C-0BEE-4DEF-9CA5-0D6B307BE406}" srcOrd="0" destOrd="0" presId="urn:microsoft.com/office/officeart/2005/8/layout/process5#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740CDA-3E2E-4DD4-BF81-E4C2B03A73ED}">
      <dsp:nvSpPr>
        <dsp:cNvPr id="0" name=""/>
        <dsp:cNvSpPr/>
      </dsp:nvSpPr>
      <dsp:spPr>
        <a:xfrm>
          <a:off x="1498465" y="1772"/>
          <a:ext cx="2205749" cy="132344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IN" sz="1400" b="0" i="0" u="none" strike="noStrike" kern="1200" cap="none" baseline="0" noProof="0" dirty="0">
              <a:solidFill>
                <a:schemeClr val="bg1"/>
              </a:solidFill>
              <a:latin typeface="Calibri" panose="020F0502020204030204"/>
              <a:cs typeface="Calibri" panose="020F0502020204030204"/>
            </a:rPr>
            <a:t>Gather</a:t>
          </a:r>
          <a:r>
            <a:rPr lang="en-IN" sz="1400" kern="1200" dirty="0">
              <a:solidFill>
                <a:schemeClr val="bg1"/>
              </a:solidFill>
              <a:latin typeface="Calibri" panose="020F0502020204030204"/>
            </a:rPr>
            <a:t> Data for Rock</a:t>
          </a:r>
          <a:r>
            <a:rPr lang="en-IN" sz="1400" b="0" i="0" u="none" strike="noStrike" kern="1200" cap="none" baseline="0" noProof="0" dirty="0">
              <a:solidFill>
                <a:schemeClr val="bg1"/>
              </a:solidFill>
              <a:latin typeface="Calibri" panose="020F0502020204030204"/>
              <a:cs typeface="Calibri" panose="020F0502020204030204"/>
            </a:rPr>
            <a:t>, paper scissors classes  </a:t>
          </a:r>
          <a:endParaRPr lang="en-IN" sz="1400" b="0" i="0" u="none" strike="noStrike" kern="1200" cap="none" baseline="0" noProof="0" dirty="0">
            <a:solidFill>
              <a:srgbClr val="010000"/>
            </a:solidFill>
            <a:latin typeface="Calibri" panose="020F0502020204030204"/>
            <a:cs typeface="Calibri" panose="020F0502020204030204"/>
          </a:endParaRPr>
        </a:p>
      </dsp:txBody>
      <dsp:txXfrm>
        <a:off x="1537227" y="40534"/>
        <a:ext cx="2128225" cy="1245925"/>
      </dsp:txXfrm>
    </dsp:sp>
    <dsp:sp modelId="{A9A96B33-D3EB-4298-A0A9-2EA6D9A06308}">
      <dsp:nvSpPr>
        <dsp:cNvPr id="0" name=""/>
        <dsp:cNvSpPr/>
      </dsp:nvSpPr>
      <dsp:spPr>
        <a:xfrm>
          <a:off x="3898320" y="389984"/>
          <a:ext cx="467618" cy="5470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a:off x="3898320" y="499389"/>
        <a:ext cx="327333" cy="328215"/>
      </dsp:txXfrm>
    </dsp:sp>
    <dsp:sp modelId="{85FF8308-E73C-4797-A302-6348A46F0AAA}">
      <dsp:nvSpPr>
        <dsp:cNvPr id="0" name=""/>
        <dsp:cNvSpPr/>
      </dsp:nvSpPr>
      <dsp:spPr>
        <a:xfrm>
          <a:off x="4586514" y="1772"/>
          <a:ext cx="2205749" cy="132344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IN" sz="1100" kern="1200" dirty="0">
              <a:latin typeface="Calibri" panose="020F0502020204030204"/>
            </a:rPr>
            <a:t>Visualize the data</a:t>
          </a:r>
          <a:endParaRPr lang="en-IN" sz="1100" kern="1200" dirty="0"/>
        </a:p>
      </dsp:txBody>
      <dsp:txXfrm>
        <a:off x="4625276" y="40534"/>
        <a:ext cx="2128225" cy="1245925"/>
      </dsp:txXfrm>
    </dsp:sp>
    <dsp:sp modelId="{E4FE398F-E892-4C7C-9919-8C82A54CF91F}">
      <dsp:nvSpPr>
        <dsp:cNvPr id="0" name=""/>
        <dsp:cNvSpPr/>
      </dsp:nvSpPr>
      <dsp:spPr>
        <a:xfrm>
          <a:off x="6986370" y="389984"/>
          <a:ext cx="467618" cy="5470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a:off x="6986370" y="499389"/>
        <a:ext cx="327333" cy="328215"/>
      </dsp:txXfrm>
    </dsp:sp>
    <dsp:sp modelId="{3968EA51-A37D-4830-8D6F-996A141848EA}">
      <dsp:nvSpPr>
        <dsp:cNvPr id="0" name=""/>
        <dsp:cNvSpPr/>
      </dsp:nvSpPr>
      <dsp:spPr>
        <a:xfrm>
          <a:off x="7674564" y="1772"/>
          <a:ext cx="2205749" cy="132344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IN" sz="1200" kern="1200" dirty="0" err="1">
              <a:latin typeface="Calibri" panose="020F0502020204030204"/>
            </a:rPr>
            <a:t>Preprocess</a:t>
          </a:r>
          <a:r>
            <a:rPr lang="en-IN" sz="1200" kern="1200" dirty="0">
              <a:latin typeface="Calibri" panose="020F0502020204030204"/>
            </a:rPr>
            <a:t> data and split it</a:t>
          </a:r>
          <a:endParaRPr lang="en-IN" sz="1200" kern="1200" dirty="0"/>
        </a:p>
      </dsp:txBody>
      <dsp:txXfrm>
        <a:off x="7713326" y="40534"/>
        <a:ext cx="2128225" cy="1245925"/>
      </dsp:txXfrm>
    </dsp:sp>
    <dsp:sp modelId="{603FF336-6445-48EE-ABD4-9F09A1803EF6}">
      <dsp:nvSpPr>
        <dsp:cNvPr id="0" name=""/>
        <dsp:cNvSpPr/>
      </dsp:nvSpPr>
      <dsp:spPr>
        <a:xfrm rot="5400000">
          <a:off x="8543629" y="1479625"/>
          <a:ext cx="467618" cy="5470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rot="-5400000">
        <a:off x="8613331" y="1519329"/>
        <a:ext cx="328215" cy="327333"/>
      </dsp:txXfrm>
    </dsp:sp>
    <dsp:sp modelId="{9875BEF7-E75E-4D5C-BCC1-77261058F5A1}">
      <dsp:nvSpPr>
        <dsp:cNvPr id="0" name=""/>
        <dsp:cNvSpPr/>
      </dsp:nvSpPr>
      <dsp:spPr>
        <a:xfrm>
          <a:off x="7674564" y="2207522"/>
          <a:ext cx="2205749" cy="132344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IN" sz="1200" kern="1200" dirty="0">
              <a:latin typeface="Calibri" panose="020F0502020204030204"/>
            </a:rPr>
            <a:t>Prepare our Model for transfer learning  </a:t>
          </a:r>
          <a:endParaRPr lang="en-IN" sz="1200" kern="1200" dirty="0"/>
        </a:p>
      </dsp:txBody>
      <dsp:txXfrm>
        <a:off x="7713326" y="2246284"/>
        <a:ext cx="2128225" cy="1245925"/>
      </dsp:txXfrm>
    </dsp:sp>
    <dsp:sp modelId="{A5696B53-329E-484A-9301-603093BFD94E}">
      <dsp:nvSpPr>
        <dsp:cNvPr id="0" name=""/>
        <dsp:cNvSpPr/>
      </dsp:nvSpPr>
      <dsp:spPr>
        <a:xfrm rot="10800000">
          <a:off x="7012839" y="2595734"/>
          <a:ext cx="467618" cy="5470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rot="10800000">
        <a:off x="7153124" y="2705139"/>
        <a:ext cx="327333" cy="328215"/>
      </dsp:txXfrm>
    </dsp:sp>
    <dsp:sp modelId="{90B95D9A-341E-4196-9357-3BBAC8FAC897}">
      <dsp:nvSpPr>
        <dsp:cNvPr id="0" name=""/>
        <dsp:cNvSpPr/>
      </dsp:nvSpPr>
      <dsp:spPr>
        <a:xfrm>
          <a:off x="4586514" y="2207522"/>
          <a:ext cx="2205749" cy="132344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IN" sz="1200" kern="1200" dirty="0">
              <a:latin typeface="Calibri" panose="020F0502020204030204"/>
            </a:rPr>
            <a:t>Train our Model</a:t>
          </a:r>
          <a:endParaRPr lang="en-IN" sz="1200" kern="1200" dirty="0"/>
        </a:p>
      </dsp:txBody>
      <dsp:txXfrm>
        <a:off x="4625276" y="2246284"/>
        <a:ext cx="2128225" cy="1245925"/>
      </dsp:txXfrm>
    </dsp:sp>
    <dsp:sp modelId="{BA109CD5-34BC-4706-8F2A-DE606C35E06A}">
      <dsp:nvSpPr>
        <dsp:cNvPr id="0" name=""/>
        <dsp:cNvSpPr/>
      </dsp:nvSpPr>
      <dsp:spPr>
        <a:xfrm rot="10800000">
          <a:off x="3924789" y="2595734"/>
          <a:ext cx="467618" cy="5470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dirty="0"/>
        </a:p>
      </dsp:txBody>
      <dsp:txXfrm rot="10800000">
        <a:off x="4065074" y="2705139"/>
        <a:ext cx="327333" cy="328215"/>
      </dsp:txXfrm>
    </dsp:sp>
    <dsp:sp modelId="{EE505946-AF70-42DA-85F0-628F720F269A}">
      <dsp:nvSpPr>
        <dsp:cNvPr id="0" name=""/>
        <dsp:cNvSpPr/>
      </dsp:nvSpPr>
      <dsp:spPr>
        <a:xfrm>
          <a:off x="1498465" y="2207522"/>
          <a:ext cx="2205749" cy="132344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IN" sz="1200" kern="1200" dirty="0">
              <a:latin typeface="Calibri" panose="020F0502020204030204"/>
            </a:rPr>
            <a:t>Check our accuracy , loss and save the model</a:t>
          </a:r>
          <a:endParaRPr lang="en-IN" sz="1200" kern="1200" dirty="0"/>
        </a:p>
      </dsp:txBody>
      <dsp:txXfrm>
        <a:off x="1537227" y="2246284"/>
        <a:ext cx="2128225" cy="1245925"/>
      </dsp:txXfrm>
    </dsp:sp>
    <dsp:sp modelId="{C0C8472C-1D91-4FE6-A926-4BCE5128ABD7}">
      <dsp:nvSpPr>
        <dsp:cNvPr id="0" name=""/>
        <dsp:cNvSpPr/>
      </dsp:nvSpPr>
      <dsp:spPr>
        <a:xfrm rot="5400000">
          <a:off x="2367530" y="3685374"/>
          <a:ext cx="467618" cy="5470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rot="-5400000">
        <a:off x="2437232" y="3725078"/>
        <a:ext cx="328215" cy="327333"/>
      </dsp:txXfrm>
    </dsp:sp>
    <dsp:sp modelId="{1961E921-66AF-41F0-BAA3-BFC9308A943C}">
      <dsp:nvSpPr>
        <dsp:cNvPr id="0" name=""/>
        <dsp:cNvSpPr/>
      </dsp:nvSpPr>
      <dsp:spPr>
        <a:xfrm>
          <a:off x="1498465" y="4413272"/>
          <a:ext cx="2205749" cy="132344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IN" sz="1200" kern="1200" dirty="0">
              <a:latin typeface="Calibri" panose="020F0502020204030204"/>
            </a:rPr>
            <a:t>Test on Live Webcam feed</a:t>
          </a:r>
          <a:endParaRPr lang="en-IN" sz="1200" kern="1200" dirty="0"/>
        </a:p>
      </dsp:txBody>
      <dsp:txXfrm>
        <a:off x="1537227" y="4452034"/>
        <a:ext cx="2128225" cy="1245925"/>
      </dsp:txXfrm>
    </dsp:sp>
    <dsp:sp modelId="{BD6F07AA-6D0A-4749-B411-8FF3540C7DA2}">
      <dsp:nvSpPr>
        <dsp:cNvPr id="0" name=""/>
        <dsp:cNvSpPr/>
      </dsp:nvSpPr>
      <dsp:spPr>
        <a:xfrm>
          <a:off x="3898320" y="4801484"/>
          <a:ext cx="467618" cy="5470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a:off x="3898320" y="4910889"/>
        <a:ext cx="327333" cy="328215"/>
      </dsp:txXfrm>
    </dsp:sp>
    <dsp:sp modelId="{4BDF63A3-7FF8-478C-AFB5-3E4022AEBB49}">
      <dsp:nvSpPr>
        <dsp:cNvPr id="0" name=""/>
        <dsp:cNvSpPr/>
      </dsp:nvSpPr>
      <dsp:spPr>
        <a:xfrm>
          <a:off x="4586514" y="4413272"/>
          <a:ext cx="2205749" cy="132344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IN" sz="1900" kern="1200" dirty="0">
              <a:latin typeface="Calibri" panose="020F0502020204030204"/>
            </a:rPr>
            <a:t>Algorithm will apply logic after recognizing the form of hand</a:t>
          </a:r>
        </a:p>
      </dsp:txBody>
      <dsp:txXfrm>
        <a:off x="4625276" y="4452034"/>
        <a:ext cx="2128225" cy="1245925"/>
      </dsp:txXfrm>
    </dsp:sp>
    <dsp:sp modelId="{FC19BB5F-F681-4B2F-878E-D1F457B4F04D}">
      <dsp:nvSpPr>
        <dsp:cNvPr id="0" name=""/>
        <dsp:cNvSpPr/>
      </dsp:nvSpPr>
      <dsp:spPr>
        <a:xfrm>
          <a:off x="6986370" y="4801484"/>
          <a:ext cx="467618" cy="5470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6986370" y="4910889"/>
        <a:ext cx="327333" cy="328215"/>
      </dsp:txXfrm>
    </dsp:sp>
    <dsp:sp modelId="{5FCDA34C-0BEE-4DEF-9CA5-0D6B307BE406}">
      <dsp:nvSpPr>
        <dsp:cNvPr id="0" name=""/>
        <dsp:cNvSpPr/>
      </dsp:nvSpPr>
      <dsp:spPr>
        <a:xfrm>
          <a:off x="7674564" y="4413272"/>
          <a:ext cx="2205749" cy="132344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Show Result</a:t>
          </a:r>
        </a:p>
      </dsp:txBody>
      <dsp:txXfrm>
        <a:off x="7713326" y="4452034"/>
        <a:ext cx="2128225" cy="1245925"/>
      </dsp:txXfrm>
    </dsp:sp>
  </dsp:spTree>
</dsp:drawing>
</file>

<file path=ppt/diagrams/layout1.xml><?xml version="1.0" encoding="utf-8"?>
<dgm:layoutDef xmlns:dgm="http://schemas.openxmlformats.org/drawingml/2006/diagram" xmlns:a="http://schemas.openxmlformats.org/drawingml/2006/main" uniqueId="urn:microsoft.com/office/officeart/2005/8/layout/process5#2">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bkpt" val="endCnv"/>
          <dgm:param type="contDir" val="revDir"/>
          <dgm:param type="grDir" val="tL"/>
          <dgm:param type="flowDir" val="row"/>
        </dgm:alg>
      </dgm:if>
      <dgm:else name="Name2">
        <dgm:alg type="snake">
          <dgm:param type="bkpt" val="endCnv"/>
          <dgm:param type="contDir" val="revDir"/>
          <dgm:param type="grDir" val="tR"/>
          <dgm:param type="flowDir" val="row"/>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ight Triangle 10"/>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Picture Placeholder 24"/>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bg2"/>
                </a:solidFill>
              </a:defRPr>
            </a:lvl1pPr>
          </a:lstStyle>
          <a:p>
            <a:r>
              <a:rPr lang="en-US" noProof="0"/>
              <a:t>Click icon to add picture</a:t>
            </a:r>
            <a:endParaRPr lang="en-US" noProof="0" dirty="0"/>
          </a:p>
        </p:txBody>
      </p:sp>
      <p:cxnSp>
        <p:nvCxnSpPr>
          <p:cNvPr id="18" name="Straight Connector 17"/>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endParaRPr lang="en-US" noProof="0"/>
          </a:p>
        </p:txBody>
      </p:sp>
      <p:sp>
        <p:nvSpPr>
          <p:cNvPr id="3" name="Subtitle 2" title="Subtitle"/>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tx1"/>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a:p>
        </p:txBody>
      </p:sp>
      <p:cxnSp>
        <p:nvCxnSpPr>
          <p:cNvPr id="9" name="Straight Connector 8"/>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ight Triangle 10"/>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endParaRPr lang="en-US" noProof="0"/>
          </a:p>
        </p:txBody>
      </p:sp>
      <p:sp>
        <p:nvSpPr>
          <p:cNvPr id="3" name="Subtitle 2" title="Subtitle"/>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tx1"/>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a:p>
        </p:txBody>
      </p:sp>
      <p:cxnSp>
        <p:nvCxnSpPr>
          <p:cNvPr id="9" name="Straight Connector 8"/>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2" name="Rectangle 21"/>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Parallelogram 16"/>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US" noProof="0"/>
              <a:t>Click To Edit Master Title Style</a:t>
            </a:r>
            <a:endParaRPr lang="en-US" noProof="0"/>
          </a:p>
        </p:txBody>
      </p:sp>
      <p:sp>
        <p:nvSpPr>
          <p:cNvPr id="101" name="Text Placeholder 2" title="Subtitle"/>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tx1"/>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cxnSp>
        <p:nvCxnSpPr>
          <p:cNvPr id="21" name="Straight Connector 20"/>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p:cNvSpPr/>
          <p:nvPr userDrawn="1"/>
        </p:nvSpPr>
        <p:spPr>
          <a:xfrm>
            <a:off x="7754112" y="0"/>
            <a:ext cx="2258568" cy="742819"/>
          </a:xfrm>
          <a:prstGeom prst="parallelogram">
            <a:avLst>
              <a:gd name="adj" fmla="val 19585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cxnSp>
        <p:nvCxnSpPr>
          <p:cNvPr id="26" name="Straight Connector 25"/>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p:cNvSpPr/>
          <p:nvPr userDrawn="1"/>
        </p:nvSpPr>
        <p:spPr>
          <a:xfrm rot="19958790">
            <a:off x="-139035" y="3407045"/>
            <a:ext cx="1438399" cy="236580"/>
          </a:xfrm>
          <a:prstGeom prst="parallelogram">
            <a:avLst>
              <a:gd name="adj" fmla="val 53218"/>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4" name="Rectangle 33"/>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flipH="1">
            <a:off x="7561328" y="0"/>
            <a:ext cx="4831840" cy="3541007"/>
            <a:chOff x="-192127" y="-2"/>
            <a:chExt cx="4831840" cy="3367272"/>
          </a:xfrm>
        </p:grpSpPr>
        <p:sp>
          <p:nvSpPr>
            <p:cNvPr id="26" name="Diagonal Stripe 25"/>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5" name="TextBox 24"/>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endParaRPr lang="en-US" sz="3400" b="1" noProof="0" dirty="0">
              <a:solidFill>
                <a:schemeClr val="bg1"/>
              </a:solidFill>
              <a:latin typeface="Arial Black" panose="020B0A04020102020204" pitchFamily="34" charset="0"/>
            </a:endParaRPr>
          </a:p>
        </p:txBody>
      </p:sp>
      <p:sp>
        <p:nvSpPr>
          <p:cNvPr id="36" name="Parallelogram 35"/>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en-US" noProof="0" dirty="0"/>
          </a:p>
        </p:txBody>
      </p:sp>
      <p:sp>
        <p:nvSpPr>
          <p:cNvPr id="2" name="Footer Placeholder 1"/>
          <p:cNvSpPr>
            <a:spLocks noGrp="1"/>
          </p:cNvSpPr>
          <p:nvPr>
            <p:ph type="ftr" sz="quarter" idx="17"/>
          </p:nvPr>
        </p:nvSpPr>
        <p:spPr/>
        <p:txBody>
          <a:bodyPr/>
          <a:lstStyle>
            <a:lvl1pPr algn="l">
              <a:defRPr/>
            </a:lvl1pPr>
          </a:lstStyle>
          <a:p>
            <a:r>
              <a:rPr lang="en-US" noProof="0" dirty="0"/>
              <a:t>Add a footer</a:t>
            </a:r>
            <a:endParaRPr lang="en-US" noProof="0" dirty="0"/>
          </a:p>
        </p:txBody>
      </p:sp>
      <p:sp>
        <p:nvSpPr>
          <p:cNvPr id="3" name="Slide Number Placeholder 2"/>
          <p:cNvSpPr>
            <a:spLocks noGrp="1"/>
          </p:cNvSpPr>
          <p:nvPr>
            <p:ph type="sldNum" sz="quarter" idx="18"/>
          </p:nvPr>
        </p:nvSpPr>
        <p:spPr/>
        <p:txBody>
          <a:bodyPr/>
          <a:lstStyle/>
          <a:p>
            <a:fld id="{8699F50C-BE38-4BD0-BA84-9B090E1F2B9B}" type="slidenum">
              <a:rPr lang="en-US" noProof="0" smtClean="0"/>
            </a:fld>
            <a:endParaRPr lang="en-US" noProof="0" dirty="0"/>
          </a:p>
        </p:txBody>
      </p:sp>
      <p:sp>
        <p:nvSpPr>
          <p:cNvPr id="27" name="Title 1" title="Title "/>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endParaRPr lang="en-US" noProof="0"/>
          </a:p>
        </p:txBody>
      </p:sp>
      <p:sp>
        <p:nvSpPr>
          <p:cNvPr id="29" name="Content Placeholder 2"/>
          <p:cNvSpPr>
            <a:spLocks noGrp="1"/>
          </p:cNvSpPr>
          <p:nvPr>
            <p:ph idx="1"/>
          </p:nvPr>
        </p:nvSpPr>
        <p:spPr>
          <a:xfrm>
            <a:off x="518678" y="1671924"/>
            <a:ext cx="10835122" cy="450503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4" name="Rectangle 33"/>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flipH="1">
            <a:off x="7561328" y="0"/>
            <a:ext cx="4831840" cy="3541007"/>
            <a:chOff x="-192127" y="-2"/>
            <a:chExt cx="4831840" cy="3367272"/>
          </a:xfrm>
        </p:grpSpPr>
        <p:sp>
          <p:nvSpPr>
            <p:cNvPr id="26" name="Diagonal Stripe 25"/>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5" name="TextBox 24"/>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endParaRPr lang="en-US" sz="3400" b="1" noProof="0" dirty="0">
              <a:solidFill>
                <a:schemeClr val="bg1"/>
              </a:solidFill>
              <a:latin typeface="Arial Black" panose="020B0A04020102020204" pitchFamily="34" charset="0"/>
            </a:endParaRPr>
          </a:p>
        </p:txBody>
      </p:sp>
      <p:sp>
        <p:nvSpPr>
          <p:cNvPr id="36" name="Parallelogram 35"/>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en-US" noProof="0" dirty="0"/>
          </a:p>
        </p:txBody>
      </p:sp>
      <p:sp>
        <p:nvSpPr>
          <p:cNvPr id="2" name="Footer Placeholder 1"/>
          <p:cNvSpPr>
            <a:spLocks noGrp="1"/>
          </p:cNvSpPr>
          <p:nvPr>
            <p:ph type="ftr" sz="quarter" idx="17"/>
          </p:nvPr>
        </p:nvSpPr>
        <p:spPr/>
        <p:txBody>
          <a:bodyPr/>
          <a:lstStyle>
            <a:lvl1pPr algn="l">
              <a:defRPr/>
            </a:lvl1pPr>
          </a:lstStyle>
          <a:p>
            <a:r>
              <a:rPr lang="en-US" noProof="0" dirty="0"/>
              <a:t>Add a footer</a:t>
            </a:r>
            <a:endParaRPr lang="en-US" noProof="0" dirty="0"/>
          </a:p>
        </p:txBody>
      </p:sp>
      <p:sp>
        <p:nvSpPr>
          <p:cNvPr id="3" name="Slide Number Placeholder 2"/>
          <p:cNvSpPr>
            <a:spLocks noGrp="1"/>
          </p:cNvSpPr>
          <p:nvPr>
            <p:ph type="sldNum" sz="quarter" idx="18"/>
          </p:nvPr>
        </p:nvSpPr>
        <p:spPr/>
        <p:txBody>
          <a:bodyPr/>
          <a:lstStyle/>
          <a:p>
            <a:fld id="{8699F50C-BE38-4BD0-BA84-9B090E1F2B9B}" type="slidenum">
              <a:rPr lang="en-US" noProof="0" smtClean="0"/>
            </a:fld>
            <a:endParaRPr lang="en-US" noProof="0" dirty="0"/>
          </a:p>
        </p:txBody>
      </p:sp>
      <p:sp>
        <p:nvSpPr>
          <p:cNvPr id="27" name="Title 1" title="Title "/>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endParaRPr lang="en-US" noProof="0"/>
          </a:p>
        </p:txBody>
      </p:sp>
      <p:sp>
        <p:nvSpPr>
          <p:cNvPr id="14" name="Content Placeholder 2"/>
          <p:cNvSpPr>
            <a:spLocks noGrp="1"/>
          </p:cNvSpPr>
          <p:nvPr>
            <p:ph sz="half" idx="1"/>
          </p:nvPr>
        </p:nvSpPr>
        <p:spPr>
          <a:xfrm>
            <a:off x="529687" y="1651044"/>
            <a:ext cx="5181600" cy="452591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15" name="Content Placeholder 3"/>
          <p:cNvSpPr>
            <a:spLocks noGrp="1"/>
          </p:cNvSpPr>
          <p:nvPr>
            <p:ph sz="half" idx="2"/>
          </p:nvPr>
        </p:nvSpPr>
        <p:spPr>
          <a:xfrm>
            <a:off x="6172200" y="1651044"/>
            <a:ext cx="5181600" cy="452591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4" name="Rectangle 33"/>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flipH="1">
            <a:off x="7561328" y="0"/>
            <a:ext cx="4831840" cy="3541007"/>
            <a:chOff x="-192127" y="-2"/>
            <a:chExt cx="4831840" cy="3367272"/>
          </a:xfrm>
        </p:grpSpPr>
        <p:sp>
          <p:nvSpPr>
            <p:cNvPr id="26" name="Diagonal Stripe 25"/>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5" name="TextBox 24"/>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endParaRPr lang="en-US" sz="3400" b="1" noProof="0" dirty="0">
              <a:solidFill>
                <a:schemeClr val="bg1"/>
              </a:solidFill>
              <a:latin typeface="Arial Black" panose="020B0A04020102020204" pitchFamily="34" charset="0"/>
            </a:endParaRPr>
          </a:p>
        </p:txBody>
      </p:sp>
      <p:sp>
        <p:nvSpPr>
          <p:cNvPr id="36" name="Parallelogram 35"/>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en-US" noProof="0" dirty="0"/>
          </a:p>
        </p:txBody>
      </p:sp>
      <p:sp>
        <p:nvSpPr>
          <p:cNvPr id="2" name="Footer Placeholder 1"/>
          <p:cNvSpPr>
            <a:spLocks noGrp="1"/>
          </p:cNvSpPr>
          <p:nvPr>
            <p:ph type="ftr" sz="quarter" idx="17"/>
          </p:nvPr>
        </p:nvSpPr>
        <p:spPr/>
        <p:txBody>
          <a:bodyPr/>
          <a:lstStyle>
            <a:lvl1pPr algn="l">
              <a:defRPr/>
            </a:lvl1pPr>
          </a:lstStyle>
          <a:p>
            <a:r>
              <a:rPr lang="en-US" noProof="0" dirty="0"/>
              <a:t>Add a footer</a:t>
            </a:r>
            <a:endParaRPr lang="en-US" noProof="0" dirty="0"/>
          </a:p>
        </p:txBody>
      </p:sp>
      <p:sp>
        <p:nvSpPr>
          <p:cNvPr id="3" name="Slide Number Placeholder 2"/>
          <p:cNvSpPr>
            <a:spLocks noGrp="1"/>
          </p:cNvSpPr>
          <p:nvPr>
            <p:ph type="sldNum" sz="quarter" idx="18"/>
          </p:nvPr>
        </p:nvSpPr>
        <p:spPr/>
        <p:txBody>
          <a:bodyPr/>
          <a:lstStyle/>
          <a:p>
            <a:fld id="{8699F50C-BE38-4BD0-BA84-9B090E1F2B9B}" type="slidenum">
              <a:rPr lang="en-US" noProof="0" smtClean="0"/>
            </a:fld>
            <a:endParaRPr lang="en-US" noProof="0" dirty="0"/>
          </a:p>
        </p:txBody>
      </p:sp>
      <p:sp>
        <p:nvSpPr>
          <p:cNvPr id="27" name="Title 1" title="Title "/>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endParaRPr lang="en-US" noProof="0"/>
          </a:p>
        </p:txBody>
      </p:sp>
      <p:sp>
        <p:nvSpPr>
          <p:cNvPr id="18" name="Text Placeholder 2"/>
          <p:cNvSpPr>
            <a:spLocks noGrp="1"/>
          </p:cNvSpPr>
          <p:nvPr>
            <p:ph type="body" idx="1"/>
          </p:nvPr>
        </p:nvSpPr>
        <p:spPr>
          <a:xfrm>
            <a:off x="518678" y="1681163"/>
            <a:ext cx="5382501" cy="823912"/>
          </a:xfrm>
          <a:prstGeom prst="rect">
            <a:avLst/>
          </a:prstGeom>
        </p:spPr>
        <p:txBody>
          <a:bodyPr anchor="b"/>
          <a:lstStyle>
            <a:lvl1pPr marL="0" indent="0">
              <a:buNone/>
              <a:defRPr lang="en-US" b="1" dirty="0">
                <a:solidFill>
                  <a:schemeClr val="bg1"/>
                </a:solidFill>
              </a:defRPr>
            </a:lvl1pPr>
          </a:lstStyle>
          <a:p>
            <a:pPr marL="228600" lvl="0" indent="-228600"/>
            <a:r>
              <a:rPr lang="en-US" noProof="0"/>
              <a:t>Click to edit Master text styles</a:t>
            </a:r>
            <a:endParaRPr lang="en-US" noProof="0"/>
          </a:p>
        </p:txBody>
      </p:sp>
      <p:sp>
        <p:nvSpPr>
          <p:cNvPr id="20"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endParaRPr lang="en-US" noProof="0"/>
          </a:p>
        </p:txBody>
      </p:sp>
      <p:sp>
        <p:nvSpPr>
          <p:cNvPr id="21" name="Content Placeholder 5"/>
          <p:cNvSpPr>
            <a:spLocks noGrp="1"/>
          </p:cNvSpPr>
          <p:nvPr>
            <p:ph sz="quarter" idx="4"/>
          </p:nvPr>
        </p:nvSpPr>
        <p:spPr>
          <a:xfrm>
            <a:off x="6172200" y="2505075"/>
            <a:ext cx="5183188" cy="36845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24" name="Content Placeholder 3"/>
          <p:cNvSpPr>
            <a:spLocks noGrp="1"/>
          </p:cNvSpPr>
          <p:nvPr>
            <p:ph sz="half" idx="2"/>
          </p:nvPr>
        </p:nvSpPr>
        <p:spPr>
          <a:xfrm>
            <a:off x="518678" y="2505075"/>
            <a:ext cx="5391749" cy="36845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ight Triangle 10"/>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p:cNvSpPr>
            <a:spLocks noGrp="1"/>
          </p:cNvSpPr>
          <p:nvPr>
            <p:ph type="ctrTitle" hasCustomPrompt="1"/>
          </p:nvPr>
        </p:nvSpPr>
        <p:spPr>
          <a:xfrm>
            <a:off x="719170" y="4374036"/>
            <a:ext cx="5311516" cy="1327031"/>
          </a:xfrm>
          <a:prstGeom prst="rect">
            <a:avLst/>
          </a:prstGeom>
        </p:spPr>
        <p:txBody>
          <a:bodyPr anchor="b">
            <a:normAutofit/>
          </a:bodyPr>
          <a:lstStyle>
            <a:lvl1pPr marL="0" indent="0" algn="r">
              <a:buFont typeface="Arial" panose="020B0604020202020204" pitchFamily="34" charset="0"/>
              <a:buNone/>
              <a:defRPr sz="4300" b="1">
                <a:solidFill>
                  <a:schemeClr val="accent1"/>
                </a:solidFill>
              </a:defRPr>
            </a:lvl1pPr>
          </a:lstStyle>
          <a:p>
            <a:r>
              <a:rPr lang="en-US" noProof="0"/>
              <a:t>Click To Edit Master Title Style</a:t>
            </a:r>
            <a:endParaRPr lang="en-US" noProof="0"/>
          </a:p>
        </p:txBody>
      </p:sp>
      <p:cxnSp>
        <p:nvCxnSpPr>
          <p:cNvPr id="9" name="Straight Connector 8"/>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p:cNvSpPr>
            <a:spLocks noGrp="1"/>
          </p:cNvSpPr>
          <p:nvPr>
            <p:ph type="body" sz="half" idx="2"/>
          </p:nvPr>
        </p:nvSpPr>
        <p:spPr>
          <a:xfrm>
            <a:off x="719170" y="5701069"/>
            <a:ext cx="5311516" cy="931505"/>
          </a:xfrm>
          <a:prstGeom prst="rect">
            <a:avLst/>
          </a:prstGeom>
        </p:spPr>
        <p:txBody>
          <a:bodyPr/>
          <a:lstStyle>
            <a:lvl1pPr marL="0" indent="0" algn="r">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endParaRPr lang="en-US" noProof="0"/>
          </a:p>
        </p:txBody>
      </p:sp>
      <p:sp>
        <p:nvSpPr>
          <p:cNvPr id="14" name="Content Placeholder 2"/>
          <p:cNvSpPr>
            <a:spLocks noGrp="1"/>
          </p:cNvSpPr>
          <p:nvPr>
            <p:ph idx="1"/>
          </p:nvPr>
        </p:nvSpPr>
        <p:spPr>
          <a:xfrm>
            <a:off x="6161316" y="2290713"/>
            <a:ext cx="5803672" cy="4341862"/>
          </a:xfrm>
          <a:prstGeom prst="rect">
            <a:avLst/>
          </a:prstGeo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ight Triangle 10"/>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p:cNvSpPr>
            <a:spLocks noGrp="1"/>
          </p:cNvSpPr>
          <p:nvPr>
            <p:ph type="ctrTitle" hasCustomPrompt="1"/>
          </p:nvPr>
        </p:nvSpPr>
        <p:spPr>
          <a:xfrm>
            <a:off x="719170" y="4374036"/>
            <a:ext cx="5311516" cy="1327031"/>
          </a:xfrm>
          <a:prstGeom prst="rect">
            <a:avLst/>
          </a:prstGeom>
        </p:spPr>
        <p:txBody>
          <a:bodyPr anchor="b">
            <a:normAutofit/>
          </a:bodyPr>
          <a:lstStyle>
            <a:lvl1pPr marL="0" indent="0" algn="r">
              <a:buFont typeface="Arial" panose="020B0604020202020204" pitchFamily="34" charset="0"/>
              <a:buNone/>
              <a:defRPr sz="4300" b="1">
                <a:solidFill>
                  <a:schemeClr val="accent1"/>
                </a:solidFill>
              </a:defRPr>
            </a:lvl1pPr>
          </a:lstStyle>
          <a:p>
            <a:r>
              <a:rPr lang="en-US" noProof="0"/>
              <a:t>Click To Edit Master Title Style</a:t>
            </a:r>
            <a:endParaRPr lang="en-US" noProof="0"/>
          </a:p>
        </p:txBody>
      </p:sp>
      <p:cxnSp>
        <p:nvCxnSpPr>
          <p:cNvPr id="9" name="Straight Connector 8"/>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p:cNvSpPr>
            <a:spLocks noGrp="1"/>
          </p:cNvSpPr>
          <p:nvPr>
            <p:ph type="body" sz="half" idx="2"/>
          </p:nvPr>
        </p:nvSpPr>
        <p:spPr>
          <a:xfrm>
            <a:off x="719170" y="5701069"/>
            <a:ext cx="5311516" cy="931505"/>
          </a:xfrm>
          <a:prstGeom prst="rect">
            <a:avLst/>
          </a:prstGeom>
        </p:spPr>
        <p:txBody>
          <a:bodyPr/>
          <a:lstStyle>
            <a:lvl1pPr marL="0" indent="0" algn="r">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endParaRPr lang="en-US" noProof="0"/>
          </a:p>
        </p:txBody>
      </p:sp>
      <p:sp>
        <p:nvSpPr>
          <p:cNvPr id="12" name="Picture Placeholder 2"/>
          <p:cNvSpPr>
            <a:spLocks noGrp="1"/>
          </p:cNvSpPr>
          <p:nvPr>
            <p:ph type="pic" idx="1"/>
          </p:nvPr>
        </p:nvSpPr>
        <p:spPr>
          <a:xfrm>
            <a:off x="6249970" y="2271860"/>
            <a:ext cx="5715017" cy="4360714"/>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5" name="Rectangle 24"/>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extBox 17"/>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endParaRPr lang="en-US" sz="3400" b="1" noProof="0" dirty="0">
              <a:solidFill>
                <a:schemeClr val="bg1"/>
              </a:solidFill>
              <a:latin typeface="Arial Black" panose="020B0A04020102020204" pitchFamily="34" charset="0"/>
            </a:endParaRPr>
          </a:p>
        </p:txBody>
      </p:sp>
      <p:grpSp>
        <p:nvGrpSpPr>
          <p:cNvPr id="26" name="Group 25"/>
          <p:cNvGrpSpPr/>
          <p:nvPr userDrawn="1"/>
        </p:nvGrpSpPr>
        <p:grpSpPr>
          <a:xfrm flipH="1">
            <a:off x="7561328" y="0"/>
            <a:ext cx="4831840" cy="3541007"/>
            <a:chOff x="-192127" y="-2"/>
            <a:chExt cx="4831840" cy="3367272"/>
          </a:xfrm>
        </p:grpSpPr>
        <p:sp>
          <p:nvSpPr>
            <p:cNvPr id="27" name="Diagonal Stripe 26"/>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Parallelogram 28"/>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Parallelogram 29"/>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en-US" noProof="0" dirty="0"/>
          </a:p>
        </p:txBody>
      </p:sp>
      <p:sp>
        <p:nvSpPr>
          <p:cNvPr id="2" name="Footer Placeholder 1"/>
          <p:cNvSpPr>
            <a:spLocks noGrp="1"/>
          </p:cNvSpPr>
          <p:nvPr>
            <p:ph type="ftr" sz="quarter" idx="10"/>
          </p:nvPr>
        </p:nvSpPr>
        <p:spPr/>
        <p:txBody>
          <a:bodyPr/>
          <a:lstStyle/>
          <a:p>
            <a:r>
              <a:rPr lang="en-US" noProof="0" dirty="0"/>
              <a:t>Add a footer</a:t>
            </a:r>
            <a:endParaRPr lang="en-US" noProof="0" dirty="0"/>
          </a:p>
        </p:txBody>
      </p:sp>
      <p:sp>
        <p:nvSpPr>
          <p:cNvPr id="3" name="Slide Number Placeholder 2"/>
          <p:cNvSpPr>
            <a:spLocks noGrp="1"/>
          </p:cNvSpPr>
          <p:nvPr>
            <p:ph type="sldNum" sz="quarter" idx="11"/>
          </p:nvPr>
        </p:nvSpPr>
        <p:spPr/>
        <p:txBody>
          <a:bodyPr/>
          <a:lstStyle/>
          <a:p>
            <a:fld id="{8699F50C-BE38-4BD0-BA84-9B090E1F2B9B}" type="slidenum">
              <a:rPr lang="en-US" noProof="0" smtClean="0"/>
            </a:fld>
            <a:endParaRPr lang="en-US" noProof="0"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9" name="Rectangle 18"/>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TextBox 20"/>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endParaRPr lang="en-US" sz="3400" b="1" noProof="0" dirty="0">
              <a:solidFill>
                <a:schemeClr val="bg1"/>
              </a:solidFill>
              <a:latin typeface="Arial Black" panose="020B0A04020102020204" pitchFamily="34" charset="0"/>
            </a:endParaRPr>
          </a:p>
        </p:txBody>
      </p:sp>
      <p:grpSp>
        <p:nvGrpSpPr>
          <p:cNvPr id="27" name="Group 26"/>
          <p:cNvGrpSpPr/>
          <p:nvPr userDrawn="1"/>
        </p:nvGrpSpPr>
        <p:grpSpPr>
          <a:xfrm flipH="1">
            <a:off x="7561328" y="0"/>
            <a:ext cx="4831840" cy="3541007"/>
            <a:chOff x="-192127" y="-2"/>
            <a:chExt cx="4831840" cy="3367272"/>
          </a:xfrm>
        </p:grpSpPr>
        <p:sp>
          <p:nvSpPr>
            <p:cNvPr id="28" name="Diagonal Stripe 27"/>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9" name="Straight Connector 28"/>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1" name="Parallelogram 30"/>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en-US" noProof="0" dirty="0"/>
          </a:p>
        </p:txBody>
      </p:sp>
      <p:sp>
        <p:nvSpPr>
          <p:cNvPr id="2" name="Footer Placeholder 1"/>
          <p:cNvSpPr>
            <a:spLocks noGrp="1"/>
          </p:cNvSpPr>
          <p:nvPr>
            <p:ph type="ftr" sz="quarter" idx="10"/>
          </p:nvPr>
        </p:nvSpPr>
        <p:spPr/>
        <p:txBody>
          <a:bodyPr/>
          <a:lstStyle/>
          <a:p>
            <a:r>
              <a:rPr lang="en-US" noProof="0" dirty="0"/>
              <a:t>Add a footer</a:t>
            </a:r>
            <a:endParaRPr lang="en-US" noProof="0" dirty="0"/>
          </a:p>
        </p:txBody>
      </p:sp>
      <p:sp>
        <p:nvSpPr>
          <p:cNvPr id="3" name="Slide Number Placeholder 2"/>
          <p:cNvSpPr>
            <a:spLocks noGrp="1"/>
          </p:cNvSpPr>
          <p:nvPr>
            <p:ph type="sldNum" sz="quarter" idx="11"/>
          </p:nvPr>
        </p:nvSpPr>
        <p:spPr/>
        <p:txBody>
          <a:bodyPr/>
          <a:lstStyle/>
          <a:p>
            <a:fld id="{8699F50C-BE38-4BD0-BA84-9B090E1F2B9B}" type="slidenum">
              <a:rPr lang="en-US" noProof="0" smtClean="0"/>
            </a:fld>
            <a:endParaRPr lang="en-US" noProof="0" dirty="0"/>
          </a:p>
        </p:txBody>
      </p:sp>
      <p:sp>
        <p:nvSpPr>
          <p:cNvPr id="4" name="Title 3"/>
          <p:cNvSpPr>
            <a:spLocks noGrp="1"/>
          </p:cNvSpPr>
          <p:nvPr>
            <p:ph type="title"/>
          </p:nvPr>
        </p:nvSpPr>
        <p:spPr>
          <a:xfrm>
            <a:off x="518678" y="209029"/>
            <a:ext cx="8330184" cy="1147968"/>
          </a:xfrm>
        </p:spPr>
        <p:txBody>
          <a:bodyPr/>
          <a:lstStyle>
            <a:lvl1pPr>
              <a:defRPr>
                <a:solidFill>
                  <a:schemeClr val="bg1"/>
                </a:solidFill>
              </a:defRPr>
            </a:lvl1pPr>
          </a:lstStyle>
          <a:p>
            <a:r>
              <a:rPr lang="en-US" noProof="0"/>
              <a:t>Click to edit Master title style</a:t>
            </a:r>
            <a:endParaRPr lang="en-US" noProof="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9" name="Rectangle 18"/>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TextBox 20"/>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endParaRPr lang="en-US" sz="3400" b="1" noProof="0" dirty="0">
              <a:solidFill>
                <a:schemeClr val="bg1"/>
              </a:solidFill>
              <a:latin typeface="Arial Black" panose="020B0A04020102020204" pitchFamily="34" charset="0"/>
            </a:endParaRPr>
          </a:p>
        </p:txBody>
      </p:sp>
      <p:grpSp>
        <p:nvGrpSpPr>
          <p:cNvPr id="27" name="Group 26"/>
          <p:cNvGrpSpPr/>
          <p:nvPr userDrawn="1"/>
        </p:nvGrpSpPr>
        <p:grpSpPr>
          <a:xfrm flipH="1">
            <a:off x="7561328" y="0"/>
            <a:ext cx="4831840" cy="3541007"/>
            <a:chOff x="-192127" y="-2"/>
            <a:chExt cx="4831840" cy="3367272"/>
          </a:xfrm>
        </p:grpSpPr>
        <p:sp>
          <p:nvSpPr>
            <p:cNvPr id="28" name="Diagonal Stripe 27"/>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9" name="Straight Connector 28"/>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1" name="Parallelogram 30"/>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en-US" noProof="0" dirty="0"/>
          </a:p>
        </p:txBody>
      </p:sp>
      <p:sp>
        <p:nvSpPr>
          <p:cNvPr id="2" name="Footer Placeholder 1"/>
          <p:cNvSpPr>
            <a:spLocks noGrp="1"/>
          </p:cNvSpPr>
          <p:nvPr>
            <p:ph type="ftr" sz="quarter" idx="10"/>
          </p:nvPr>
        </p:nvSpPr>
        <p:spPr/>
        <p:txBody>
          <a:bodyPr/>
          <a:lstStyle/>
          <a:p>
            <a:r>
              <a:rPr lang="en-US" noProof="0" dirty="0"/>
              <a:t>Add a footer</a:t>
            </a:r>
            <a:endParaRPr lang="en-US" noProof="0" dirty="0"/>
          </a:p>
        </p:txBody>
      </p:sp>
      <p:sp>
        <p:nvSpPr>
          <p:cNvPr id="3" name="Slide Number Placeholder 2"/>
          <p:cNvSpPr>
            <a:spLocks noGrp="1"/>
          </p:cNvSpPr>
          <p:nvPr>
            <p:ph type="sldNum" sz="quarter" idx="11"/>
          </p:nvPr>
        </p:nvSpPr>
        <p:spPr/>
        <p:txBody>
          <a:bodyPr/>
          <a:lstStyle/>
          <a:p>
            <a:fld id="{8699F50C-BE38-4BD0-BA84-9B090E1F2B9B}" type="slidenum">
              <a:rPr lang="en-US" noProof="0" smtClean="0"/>
            </a:fld>
            <a:endParaRPr lang="en-US" noProof="0" dirty="0"/>
          </a:p>
        </p:txBody>
      </p:sp>
      <p:sp>
        <p:nvSpPr>
          <p:cNvPr id="4" name="Title 3"/>
          <p:cNvSpPr>
            <a:spLocks noGrp="1"/>
          </p:cNvSpPr>
          <p:nvPr>
            <p:ph type="title"/>
          </p:nvPr>
        </p:nvSpPr>
        <p:spPr>
          <a:xfrm>
            <a:off x="518678" y="209029"/>
            <a:ext cx="8330184" cy="1147968"/>
          </a:xfrm>
        </p:spPr>
        <p:txBody>
          <a:bodyPr/>
          <a:lstStyle>
            <a:lvl1pPr>
              <a:defRPr>
                <a:solidFill>
                  <a:schemeClr val="bg1"/>
                </a:solidFill>
              </a:defRPr>
            </a:lvl1pPr>
          </a:lstStyle>
          <a:p>
            <a:r>
              <a:rPr lang="en-US" noProof="0"/>
              <a:t>Click to edit Master title style</a:t>
            </a:r>
            <a:endParaRPr lang="en-US" noProof="0"/>
          </a:p>
        </p:txBody>
      </p:sp>
      <p:sp>
        <p:nvSpPr>
          <p:cNvPr id="6" name="Text Placeholder 5"/>
          <p:cNvSpPr>
            <a:spLocks noGrp="1"/>
          </p:cNvSpPr>
          <p:nvPr>
            <p:ph type="body" sz="quarter" idx="12"/>
          </p:nvPr>
        </p:nvSpPr>
        <p:spPr>
          <a:xfrm>
            <a:off x="1526131" y="1979613"/>
            <a:ext cx="9139738" cy="2898775"/>
          </a:xfrm>
          <a:prstGeom prst="rect">
            <a:avLst/>
          </a:prstGeom>
        </p:spPr>
        <p:txBody>
          <a:bodyPr anchor="ctr"/>
          <a:lstStyle>
            <a:lvl1pPr marL="0" indent="0" algn="ctr">
              <a:buNone/>
              <a:defRPr sz="6000">
                <a:solidFill>
                  <a:schemeClr val="bg1"/>
                </a:solidFill>
              </a:defRPr>
            </a:lvl1pPr>
            <a:lvl2pPr marL="457200" indent="0">
              <a:buNone/>
              <a:defRPr/>
            </a:lvl2pPr>
          </a:lstStyle>
          <a:p>
            <a:pPr lvl="0"/>
            <a:r>
              <a:rPr lang="en-US" noProof="0"/>
              <a:t>Click to edit Master text styles</a:t>
            </a:r>
            <a:endParaRPr lang="en-U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22" name="Rectangle 21"/>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Parallelogram 16"/>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US" noProof="0"/>
              <a:t>Click To Edit Master Title Style</a:t>
            </a:r>
            <a:endParaRPr lang="en-US" noProof="0"/>
          </a:p>
        </p:txBody>
      </p:sp>
      <p:sp>
        <p:nvSpPr>
          <p:cNvPr id="101" name="Text Placeholder 2" title="Subtitle"/>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tx1"/>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cxnSp>
        <p:nvCxnSpPr>
          <p:cNvPr id="21" name="Straight Connector 20"/>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p:cNvSpPr/>
          <p:nvPr userDrawn="1"/>
        </p:nvSpPr>
        <p:spPr>
          <a:xfrm>
            <a:off x="7754112" y="0"/>
            <a:ext cx="2258568" cy="742819"/>
          </a:xfrm>
          <a:prstGeom prst="parallelogram">
            <a:avLst>
              <a:gd name="adj" fmla="val 19585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cxnSp>
        <p:nvCxnSpPr>
          <p:cNvPr id="26" name="Straight Connector 25"/>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7" name="Picture Placeholder 26"/>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bg2"/>
                </a:solidFill>
              </a:defRPr>
            </a:lvl1pPr>
          </a:lstStyle>
          <a:p>
            <a:r>
              <a:rPr lang="en-US" noProof="0"/>
              <a:t>Click icon to add picture</a:t>
            </a:r>
            <a:endParaRPr lang="en-US" noProof="0" dirty="0"/>
          </a:p>
        </p:txBody>
      </p:sp>
      <p:cxnSp>
        <p:nvCxnSpPr>
          <p:cNvPr id="16" name="Straight Connector 15"/>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p:cNvSpPr/>
          <p:nvPr userDrawn="1"/>
        </p:nvSpPr>
        <p:spPr>
          <a:xfrm rot="19958790">
            <a:off x="-139035" y="3407045"/>
            <a:ext cx="1438399" cy="236580"/>
          </a:xfrm>
          <a:prstGeom prst="parallelogram">
            <a:avLst>
              <a:gd name="adj" fmla="val 53218"/>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01">
    <p:spTree>
      <p:nvGrpSpPr>
        <p:cNvPr id="1" name=""/>
        <p:cNvGrpSpPr/>
        <p:nvPr/>
      </p:nvGrpSpPr>
      <p:grpSpPr>
        <a:xfrm>
          <a:off x="0" y="0"/>
          <a:ext cx="0" cy="0"/>
          <a:chOff x="0" y="0"/>
          <a:chExt cx="0" cy="0"/>
        </a:xfrm>
      </p:grpSpPr>
      <p:sp>
        <p:nvSpPr>
          <p:cNvPr id="3" name="Content Placeholder 2" title="Bullet Points"/>
          <p:cNvSpPr>
            <a:spLocks noGrp="1"/>
          </p:cNvSpPr>
          <p:nvPr>
            <p:ph idx="1"/>
          </p:nvPr>
        </p:nvSpPr>
        <p:spPr>
          <a:xfrm>
            <a:off x="531378" y="3129540"/>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24" name="Right Triangle 23"/>
          <p:cNvSpPr/>
          <p:nvPr userDrawn="1"/>
        </p:nvSpPr>
        <p:spPr>
          <a:xfrm flipH="1" flipV="1">
            <a:off x="1839686" y="-6"/>
            <a:ext cx="10352314" cy="563880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Parallelogram 24"/>
          <p:cNvSpPr/>
          <p:nvPr userDrawn="1"/>
        </p:nvSpPr>
        <p:spPr>
          <a:xfrm flipH="1">
            <a:off x="2978150" y="-5"/>
            <a:ext cx="4121150" cy="1308105"/>
          </a:xfrm>
          <a:prstGeom prst="parallelogram">
            <a:avLst>
              <a:gd name="adj" fmla="val 18638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cxnSp>
        <p:nvCxnSpPr>
          <p:cNvPr id="34" name="Straight Connector 33"/>
          <p:cNvCxnSpPr/>
          <p:nvPr userDrawn="1"/>
        </p:nvCxnSpPr>
        <p:spPr>
          <a:xfrm flipV="1">
            <a:off x="6375400" y="5047077"/>
            <a:ext cx="1524574" cy="18034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p:cNvSpPr>
            <a:spLocks noGrp="1"/>
          </p:cNvSpPr>
          <p:nvPr userDrawn="1">
            <p:ph type="body" sz="quarter" idx="13" hasCustomPrompt="1"/>
          </p:nvPr>
        </p:nvSpPr>
        <p:spPr>
          <a:xfrm>
            <a:off x="531379" y="2496102"/>
            <a:ext cx="7342631" cy="608895"/>
          </a:xfrm>
          <a:prstGeom prst="rect">
            <a:avLst/>
          </a:prstGeom>
        </p:spPr>
        <p:txBody>
          <a:bodyPr/>
          <a:lstStyle>
            <a:lvl1pPr marL="0" indent="0">
              <a:buNone/>
              <a:defRPr sz="2000" spc="300">
                <a:solidFill>
                  <a:schemeClr val="bg2">
                    <a:lumMod val="50000"/>
                  </a:schemeClr>
                </a:solidFill>
              </a:defRPr>
            </a:lvl1pPr>
            <a:lvl2pPr marL="457200" indent="0">
              <a:buNone/>
              <a:defRPr/>
            </a:lvl2pPr>
          </a:lstStyle>
          <a:p>
            <a:pPr lvl="0"/>
            <a:r>
              <a:rPr lang="en-US" noProof="0"/>
              <a:t>CLICK TO SUBTITLE STYLE</a:t>
            </a:r>
            <a:endParaRPr lang="en-US" noProof="0"/>
          </a:p>
        </p:txBody>
      </p:sp>
      <p:sp>
        <p:nvSpPr>
          <p:cNvPr id="2" name="Title 1" title="Title "/>
          <p:cNvSpPr>
            <a:spLocks noGrp="1"/>
          </p:cNvSpPr>
          <p:nvPr userDrawn="1">
            <p:ph type="title" hasCustomPrompt="1"/>
          </p:nvPr>
        </p:nvSpPr>
        <p:spPr>
          <a:xfrm>
            <a:off x="531378" y="1241109"/>
            <a:ext cx="7342622" cy="1215566"/>
          </a:xfrm>
          <a:prstGeom prst="rect">
            <a:avLst/>
          </a:prstGeom>
        </p:spPr>
        <p:txBody>
          <a:bodyPr anchor="b">
            <a:normAutofit/>
          </a:bodyPr>
          <a:lstStyle>
            <a:lvl1pPr>
              <a:defRPr sz="4400" b="1">
                <a:solidFill>
                  <a:schemeClr val="accent1"/>
                </a:solidFill>
              </a:defRPr>
            </a:lvl1pPr>
          </a:lstStyle>
          <a:p>
            <a:r>
              <a:rPr lang="en-US" noProof="0"/>
              <a:t>Click to Edit </a:t>
            </a:r>
            <a:br>
              <a:rPr lang="en-US" noProof="0"/>
            </a:br>
            <a:r>
              <a:rPr lang="en-US" noProof="0"/>
              <a:t>Master Title Style </a:t>
            </a:r>
            <a:endParaRPr lang="en-US" noProof="0"/>
          </a:p>
        </p:txBody>
      </p:sp>
      <p:sp>
        <p:nvSpPr>
          <p:cNvPr id="15" name="Picture Placeholder 14"/>
          <p:cNvSpPr>
            <a:spLocks noGrp="1"/>
          </p:cNvSpPr>
          <p:nvPr>
            <p:ph type="pic" sz="quarter" idx="10"/>
          </p:nvPr>
        </p:nvSpPr>
        <p:spPr>
          <a:xfrm>
            <a:off x="6604000" y="0"/>
            <a:ext cx="5588000" cy="6872249"/>
          </a:xfrm>
          <a:custGeom>
            <a:avLst/>
            <a:gdLst>
              <a:gd name="connsiteX0" fmla="*/ 3876237 w 5588000"/>
              <a:gd name="connsiteY0" fmla="*/ 5431883 h 6872249"/>
              <a:gd name="connsiteX1" fmla="*/ 4953000 w 5588000"/>
              <a:gd name="connsiteY1" fmla="*/ 5431883 h 6872249"/>
              <a:gd name="connsiteX2" fmla="*/ 3769163 w 5588000"/>
              <a:gd name="connsiteY2" fmla="*/ 6872249 h 6872249"/>
              <a:gd name="connsiteX3" fmla="*/ 2692400 w 5588000"/>
              <a:gd name="connsiteY3" fmla="*/ 6872249 h 6872249"/>
              <a:gd name="connsiteX4" fmla="*/ 2479230 w 5588000"/>
              <a:gd name="connsiteY4" fmla="*/ 2870200 h 6872249"/>
              <a:gd name="connsiteX5" fmla="*/ 3175000 w 5588000"/>
              <a:gd name="connsiteY5" fmla="*/ 2870200 h 6872249"/>
              <a:gd name="connsiteX6" fmla="*/ 1965770 w 5588000"/>
              <a:gd name="connsiteY6" fmla="*/ 4310566 h 6872249"/>
              <a:gd name="connsiteX7" fmla="*/ 1270000 w 5588000"/>
              <a:gd name="connsiteY7" fmla="*/ 4310566 h 6872249"/>
              <a:gd name="connsiteX8" fmla="*/ 5575300 w 5588000"/>
              <a:gd name="connsiteY8" fmla="*/ 139700 h 6872249"/>
              <a:gd name="connsiteX9" fmla="*/ 5575300 w 5588000"/>
              <a:gd name="connsiteY9" fmla="*/ 3238583 h 6872249"/>
              <a:gd name="connsiteX10" fmla="*/ 2571663 w 5588000"/>
              <a:gd name="connsiteY10" fmla="*/ 6858000 h 6872249"/>
              <a:gd name="connsiteX11" fmla="*/ 0 w 5588000"/>
              <a:gd name="connsiteY11" fmla="*/ 6858000 h 6872249"/>
              <a:gd name="connsiteX12" fmla="*/ 4256761 w 5588000"/>
              <a:gd name="connsiteY12" fmla="*/ 0 h 6872249"/>
              <a:gd name="connsiteX13" fmla="*/ 5588000 w 5588000"/>
              <a:gd name="connsiteY13" fmla="*/ 0 h 6872249"/>
              <a:gd name="connsiteX14" fmla="*/ 3274339 w 5588000"/>
              <a:gd name="connsiteY14" fmla="*/ 2755900 h 6872249"/>
              <a:gd name="connsiteX15" fmla="*/ 1943100 w 5588000"/>
              <a:gd name="connsiteY15" fmla="*/ 2755900 h 687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88000" h="6872249">
                <a:moveTo>
                  <a:pt x="3876237" y="5431883"/>
                </a:moveTo>
                <a:lnTo>
                  <a:pt x="4953000" y="5431883"/>
                </a:lnTo>
                <a:lnTo>
                  <a:pt x="3769163" y="6872249"/>
                </a:lnTo>
                <a:lnTo>
                  <a:pt x="2692400" y="6872249"/>
                </a:lnTo>
                <a:close/>
                <a:moveTo>
                  <a:pt x="2479230" y="2870200"/>
                </a:moveTo>
                <a:lnTo>
                  <a:pt x="3175000" y="2870200"/>
                </a:lnTo>
                <a:lnTo>
                  <a:pt x="1965770" y="4310566"/>
                </a:lnTo>
                <a:lnTo>
                  <a:pt x="1270000" y="4310566"/>
                </a:lnTo>
                <a:close/>
                <a:moveTo>
                  <a:pt x="5575300" y="139700"/>
                </a:moveTo>
                <a:lnTo>
                  <a:pt x="5575300" y="3238583"/>
                </a:lnTo>
                <a:lnTo>
                  <a:pt x="2571663" y="6858000"/>
                </a:lnTo>
                <a:lnTo>
                  <a:pt x="0" y="6858000"/>
                </a:lnTo>
                <a:close/>
                <a:moveTo>
                  <a:pt x="4256761" y="0"/>
                </a:moveTo>
                <a:lnTo>
                  <a:pt x="5588000" y="0"/>
                </a:lnTo>
                <a:lnTo>
                  <a:pt x="3274339" y="2755900"/>
                </a:lnTo>
                <a:lnTo>
                  <a:pt x="1943100" y="2755900"/>
                </a:lnTo>
                <a:close/>
              </a:path>
            </a:pathLst>
          </a:custGeom>
          <a:solidFill>
            <a:schemeClr val="bg1">
              <a:lumMod val="85000"/>
            </a:schemeClr>
          </a:solidFill>
        </p:spPr>
        <p:txBody>
          <a:bodyPr wrap="square" anchor="ctr">
            <a:noAutofit/>
          </a:bodyPr>
          <a:lstStyle>
            <a:lvl1pPr marL="0" indent="0" algn="ctr">
              <a:buNone/>
              <a:defRPr>
                <a:solidFill>
                  <a:schemeClr val="bg1"/>
                </a:solidFill>
              </a:defRPr>
            </a:lvl1pPr>
          </a:lstStyle>
          <a:p>
            <a:r>
              <a:rPr lang="en-US" noProof="0"/>
              <a:t>Click icon to add picture</a:t>
            </a:r>
            <a:endParaRPr lang="en-US" noProof="0" dirty="0"/>
          </a:p>
        </p:txBody>
      </p:sp>
      <p:sp>
        <p:nvSpPr>
          <p:cNvPr id="4" name="Footer Placeholder 3"/>
          <p:cNvSpPr>
            <a:spLocks noGrp="1"/>
          </p:cNvSpPr>
          <p:nvPr>
            <p:ph type="ftr" sz="quarter" idx="14"/>
          </p:nvPr>
        </p:nvSpPr>
        <p:spPr/>
        <p:txBody>
          <a:bodyPr/>
          <a:lstStyle/>
          <a:p>
            <a:r>
              <a:rPr lang="en-US" noProof="0" dirty="0"/>
              <a:t>Add a footer</a:t>
            </a:r>
            <a:endParaRPr lang="en-US" noProof="0" dirty="0"/>
          </a:p>
        </p:txBody>
      </p:sp>
      <p:sp>
        <p:nvSpPr>
          <p:cNvPr id="6" name="Slide Number Placeholder 5"/>
          <p:cNvSpPr>
            <a:spLocks noGrp="1"/>
          </p:cNvSpPr>
          <p:nvPr>
            <p:ph type="sldNum" sz="quarter" idx="15"/>
          </p:nvPr>
        </p:nvSpPr>
        <p:spPr/>
        <p:txBody>
          <a:bodyPr/>
          <a:lstStyle/>
          <a:p>
            <a:fld id="{8699F50C-BE38-4BD0-BA84-9B090E1F2B9B}" type="slidenum">
              <a:rPr lang="en-US" noProof="0" smtClean="0"/>
            </a:fld>
            <a:endParaRPr lang="en-US"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02">
    <p:spTree>
      <p:nvGrpSpPr>
        <p:cNvPr id="1" name=""/>
        <p:cNvGrpSpPr/>
        <p:nvPr/>
      </p:nvGrpSpPr>
      <p:grpSpPr>
        <a:xfrm>
          <a:off x="0" y="0"/>
          <a:ext cx="0" cy="0"/>
          <a:chOff x="0" y="0"/>
          <a:chExt cx="0" cy="0"/>
        </a:xfrm>
      </p:grpSpPr>
      <p:sp>
        <p:nvSpPr>
          <p:cNvPr id="35" name="Right Triangle 34"/>
          <p:cNvSpPr/>
          <p:nvPr userDrawn="1"/>
        </p:nvSpPr>
        <p:spPr>
          <a:xfrm flipH="1" flipV="1">
            <a:off x="1839686" y="-6"/>
            <a:ext cx="10352314" cy="563880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17"/>
          <p:cNvSpPr>
            <a:spLocks noGrp="1"/>
          </p:cNvSpPr>
          <p:nvPr>
            <p:ph type="pic" sz="quarter" idx="14"/>
          </p:nvPr>
        </p:nvSpPr>
        <p:spPr>
          <a:xfrm>
            <a:off x="6170177" y="1435100"/>
            <a:ext cx="6021821" cy="5422900"/>
          </a:xfrm>
          <a:custGeom>
            <a:avLst/>
            <a:gdLst>
              <a:gd name="connsiteX0" fmla="*/ 6021821 w 6021821"/>
              <a:gd name="connsiteY0" fmla="*/ 0 h 5422900"/>
              <a:gd name="connsiteX1" fmla="*/ 6021821 w 6021821"/>
              <a:gd name="connsiteY1" fmla="*/ 5422900 h 5422900"/>
              <a:gd name="connsiteX2" fmla="*/ 0 w 6021821"/>
              <a:gd name="connsiteY2" fmla="*/ 5422900 h 5422900"/>
            </a:gdLst>
            <a:ahLst/>
            <a:cxnLst>
              <a:cxn ang="0">
                <a:pos x="connsiteX0" y="connsiteY0"/>
              </a:cxn>
              <a:cxn ang="0">
                <a:pos x="connsiteX1" y="connsiteY1"/>
              </a:cxn>
              <a:cxn ang="0">
                <a:pos x="connsiteX2" y="connsiteY2"/>
              </a:cxn>
            </a:cxnLst>
            <a:rect l="l" t="t" r="r" b="b"/>
            <a:pathLst>
              <a:path w="6021821" h="5422900">
                <a:moveTo>
                  <a:pt x="6021821" y="0"/>
                </a:moveTo>
                <a:lnTo>
                  <a:pt x="6021821" y="5422900"/>
                </a:lnTo>
                <a:lnTo>
                  <a:pt x="0" y="5422900"/>
                </a:lnTo>
                <a:close/>
              </a:path>
            </a:pathLst>
          </a:custGeom>
          <a:solidFill>
            <a:schemeClr val="bg1">
              <a:lumMod val="85000"/>
            </a:schemeClr>
          </a:solidFill>
        </p:spPr>
        <p:txBody>
          <a:bodyPr wrap="square" rIns="457200" anchor="ctr">
            <a:noAutofit/>
          </a:bodyPr>
          <a:lstStyle>
            <a:lvl1pPr marL="0" indent="0" algn="r">
              <a:buNone/>
              <a:defRPr>
                <a:solidFill>
                  <a:schemeClr val="tx1"/>
                </a:solidFill>
              </a:defRPr>
            </a:lvl1pPr>
          </a:lstStyle>
          <a:p>
            <a:r>
              <a:rPr lang="en-US" noProof="0"/>
              <a:t>Click icon to add picture</a:t>
            </a:r>
            <a:endParaRPr lang="en-US" noProof="0" dirty="0"/>
          </a:p>
        </p:txBody>
      </p:sp>
      <p:sp>
        <p:nvSpPr>
          <p:cNvPr id="3" name="Content Placeholder 2" title="Bullet Points"/>
          <p:cNvSpPr>
            <a:spLocks noGrp="1"/>
          </p:cNvSpPr>
          <p:nvPr>
            <p:ph idx="1"/>
          </p:nvPr>
        </p:nvSpPr>
        <p:spPr>
          <a:xfrm>
            <a:off x="531378" y="3129540"/>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25" name="Parallelogram 24"/>
          <p:cNvSpPr/>
          <p:nvPr userDrawn="1"/>
        </p:nvSpPr>
        <p:spPr>
          <a:xfrm flipH="1">
            <a:off x="2978150" y="-5"/>
            <a:ext cx="4121150" cy="1308105"/>
          </a:xfrm>
          <a:prstGeom prst="parallelogram">
            <a:avLst>
              <a:gd name="adj" fmla="val 18638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cxnSp>
        <p:nvCxnSpPr>
          <p:cNvPr id="34" name="Straight Connector 33"/>
          <p:cNvCxnSpPr/>
          <p:nvPr userDrawn="1"/>
        </p:nvCxnSpPr>
        <p:spPr>
          <a:xfrm flipV="1">
            <a:off x="10352314" y="1185452"/>
            <a:ext cx="1839685" cy="163394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p:cNvSpPr>
            <a:spLocks noGrp="1"/>
          </p:cNvSpPr>
          <p:nvPr userDrawn="1">
            <p:ph type="body" sz="quarter" idx="13" hasCustomPrompt="1"/>
          </p:nvPr>
        </p:nvSpPr>
        <p:spPr>
          <a:xfrm>
            <a:off x="531379" y="2496102"/>
            <a:ext cx="7342621" cy="608895"/>
          </a:xfrm>
          <a:prstGeom prst="rect">
            <a:avLst/>
          </a:prstGeom>
        </p:spPr>
        <p:txBody>
          <a:bodyPr/>
          <a:lstStyle>
            <a:lvl1pPr marL="0" indent="0">
              <a:buNone/>
              <a:defRPr sz="2000" spc="300">
                <a:solidFill>
                  <a:schemeClr val="bg2">
                    <a:lumMod val="50000"/>
                  </a:schemeClr>
                </a:solidFill>
              </a:defRPr>
            </a:lvl1pPr>
            <a:lvl2pPr marL="457200" indent="0">
              <a:buNone/>
              <a:defRPr/>
            </a:lvl2pPr>
          </a:lstStyle>
          <a:p>
            <a:pPr lvl="0"/>
            <a:r>
              <a:rPr lang="en-US" noProof="0"/>
              <a:t>CLICK TO SUBTITLE STYLE</a:t>
            </a:r>
            <a:endParaRPr lang="en-US" noProof="0"/>
          </a:p>
        </p:txBody>
      </p:sp>
      <p:sp>
        <p:nvSpPr>
          <p:cNvPr id="19" name="Title 1" title="Title "/>
          <p:cNvSpPr>
            <a:spLocks noGrp="1"/>
          </p:cNvSpPr>
          <p:nvPr>
            <p:ph type="title" hasCustomPrompt="1"/>
          </p:nvPr>
        </p:nvSpPr>
        <p:spPr>
          <a:xfrm>
            <a:off x="531378" y="1241109"/>
            <a:ext cx="7342622" cy="1215566"/>
          </a:xfrm>
          <a:prstGeom prst="rect">
            <a:avLst/>
          </a:prstGeom>
        </p:spPr>
        <p:txBody>
          <a:bodyPr anchor="b">
            <a:normAutofit/>
          </a:bodyPr>
          <a:lstStyle>
            <a:lvl1pPr>
              <a:defRPr sz="4400" b="1">
                <a:solidFill>
                  <a:schemeClr val="accent1"/>
                </a:solidFill>
              </a:defRPr>
            </a:lvl1pPr>
          </a:lstStyle>
          <a:p>
            <a:r>
              <a:rPr lang="en-US" noProof="0"/>
              <a:t>Click to Edit </a:t>
            </a:r>
            <a:br>
              <a:rPr lang="en-US" noProof="0"/>
            </a:br>
            <a:r>
              <a:rPr lang="en-US" noProof="0"/>
              <a:t>Master Title Style </a:t>
            </a:r>
            <a:endParaRPr lang="en-US" noProof="0"/>
          </a:p>
        </p:txBody>
      </p:sp>
      <p:sp>
        <p:nvSpPr>
          <p:cNvPr id="2" name="Footer Placeholder 1"/>
          <p:cNvSpPr>
            <a:spLocks noGrp="1"/>
          </p:cNvSpPr>
          <p:nvPr>
            <p:ph type="ftr" sz="quarter" idx="15"/>
          </p:nvPr>
        </p:nvSpPr>
        <p:spPr/>
        <p:txBody>
          <a:bodyPr/>
          <a:lstStyle/>
          <a:p>
            <a:r>
              <a:rPr lang="en-US" noProof="0" dirty="0"/>
              <a:t>Add a footer</a:t>
            </a:r>
            <a:endParaRPr lang="en-US" noProof="0" dirty="0"/>
          </a:p>
        </p:txBody>
      </p:sp>
      <p:sp>
        <p:nvSpPr>
          <p:cNvPr id="4" name="Slide Number Placeholder 3"/>
          <p:cNvSpPr>
            <a:spLocks noGrp="1"/>
          </p:cNvSpPr>
          <p:nvPr>
            <p:ph type="sldNum" sz="quarter" idx="16"/>
          </p:nvPr>
        </p:nvSpPr>
        <p:spPr/>
        <p:txBody>
          <a:bodyPr/>
          <a:lstStyle/>
          <a:p>
            <a:fld id="{8699F50C-BE38-4BD0-BA84-9B090E1F2B9B}" type="slidenum">
              <a:rPr lang="en-US" noProof="0" smtClean="0"/>
            </a:fld>
            <a:endParaRPr lang="en-US" noProof="0" dirty="0"/>
          </a:p>
        </p:txBody>
      </p:sp>
      <p:sp>
        <p:nvSpPr>
          <p:cNvPr id="15" name="TextBox 14"/>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endParaRPr lang="en-US" sz="3400" b="1" noProof="0" dirty="0">
              <a:solidFill>
                <a:schemeClr val="bg1"/>
              </a:solidFill>
              <a:latin typeface="Arial Black" panose="020B0A040201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ion with Subtitle">
    <p:spTree>
      <p:nvGrpSpPr>
        <p:cNvPr id="1" name=""/>
        <p:cNvGrpSpPr/>
        <p:nvPr/>
      </p:nvGrpSpPr>
      <p:grpSpPr>
        <a:xfrm>
          <a:off x="0" y="0"/>
          <a:ext cx="0" cy="0"/>
          <a:chOff x="0" y="0"/>
          <a:chExt cx="0" cy="0"/>
        </a:xfrm>
      </p:grpSpPr>
      <p:sp>
        <p:nvSpPr>
          <p:cNvPr id="34" name="Rectangle 33"/>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a:xfrm flipH="1">
            <a:off x="7561328" y="0"/>
            <a:ext cx="4831840" cy="3541007"/>
            <a:chOff x="-192127" y="-2"/>
            <a:chExt cx="4831840" cy="3367272"/>
          </a:xfrm>
        </p:grpSpPr>
        <p:sp>
          <p:nvSpPr>
            <p:cNvPr id="26" name="Diagonal Stripe 25"/>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7" name="Text Placeholder 2"/>
          <p:cNvSpPr>
            <a:spLocks noGrp="1"/>
          </p:cNvSpPr>
          <p:nvPr userDrawn="1">
            <p:ph type="body" idx="1"/>
          </p:nvPr>
        </p:nvSpPr>
        <p:spPr>
          <a:xfrm>
            <a:off x="520698" y="2104888"/>
            <a:ext cx="5475290" cy="781188"/>
          </a:xfrm>
          <a:prstGeom prst="rect">
            <a:avLst/>
          </a:prstGeom>
        </p:spPr>
        <p:txBody>
          <a:bodyPr anchor="b">
            <a:normAutofit/>
          </a:bodyPr>
          <a:lstStyle>
            <a:lvl1pPr marL="0" indent="0">
              <a:lnSpc>
                <a:spcPct val="100000"/>
              </a:lnSpc>
              <a:spcBef>
                <a:spcPts val="0"/>
              </a:spcBef>
              <a:buNone/>
              <a:defRPr sz="2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endParaRPr lang="en-US" noProof="0"/>
          </a:p>
        </p:txBody>
      </p:sp>
      <p:sp>
        <p:nvSpPr>
          <p:cNvPr id="18" name="Content Placeholder 3" title="Bullet Points"/>
          <p:cNvSpPr>
            <a:spLocks noGrp="1"/>
          </p:cNvSpPr>
          <p:nvPr userDrawn="1">
            <p:ph sz="half" idx="13"/>
          </p:nvPr>
        </p:nvSpPr>
        <p:spPr>
          <a:xfrm>
            <a:off x="520698" y="2886076"/>
            <a:ext cx="5475290" cy="3232149"/>
          </a:xfrm>
          <a:prstGeom prst="rect">
            <a:avLst/>
          </a:prstGeom>
        </p:spPr>
        <p:txBody>
          <a:bodyPr>
            <a:normAutofit/>
          </a:bodyPr>
          <a:lstStyle>
            <a:lvl1pPr>
              <a:defRPr lang="en-US" dirty="0">
                <a:solidFill>
                  <a:schemeClr val="bg1"/>
                </a:solidFill>
              </a:defRPr>
            </a:lvl1pPr>
            <a:lvl2pPr>
              <a:defRPr lang="en-US" dirty="0">
                <a:solidFill>
                  <a:schemeClr val="bg1"/>
                </a:solidFill>
              </a:defRPr>
            </a:lvl2pPr>
            <a:lvl3pPr>
              <a:defRPr lang="en-US" dirty="0">
                <a:solidFill>
                  <a:schemeClr val="bg1"/>
                </a:solidFill>
              </a:defRPr>
            </a:lvl3pPr>
            <a:lvl4pPr>
              <a:defRPr lang="en-US" dirty="0">
                <a:solidFill>
                  <a:schemeClr val="bg1"/>
                </a:solidFill>
              </a:defRPr>
            </a:lvl4pPr>
            <a:lvl5pPr>
              <a:defRPr lang="en-IN" dirty="0">
                <a:solidFill>
                  <a:schemeClr val="bg1"/>
                </a:solidFill>
              </a:defRPr>
            </a:lvl5pPr>
          </a:lstStyle>
          <a:p>
            <a:pPr lvl="0">
              <a:buClr>
                <a:schemeClr val="accent2"/>
              </a:buClr>
            </a:pPr>
            <a:r>
              <a:rPr lang="en-US" noProof="0"/>
              <a:t>Click to edit Master text styles</a:t>
            </a:r>
            <a:endParaRPr lang="en-US" noProof="0"/>
          </a:p>
          <a:p>
            <a:pPr lvl="1">
              <a:buClr>
                <a:schemeClr val="accent2"/>
              </a:buClr>
            </a:pPr>
            <a:r>
              <a:rPr lang="en-US" noProof="0"/>
              <a:t>Second level</a:t>
            </a:r>
            <a:endParaRPr lang="en-US" noProof="0"/>
          </a:p>
          <a:p>
            <a:pPr lvl="2">
              <a:buClr>
                <a:schemeClr val="accent2"/>
              </a:buClr>
            </a:pPr>
            <a:r>
              <a:rPr lang="en-US" noProof="0"/>
              <a:t>Third level</a:t>
            </a:r>
            <a:endParaRPr lang="en-US" noProof="0"/>
          </a:p>
          <a:p>
            <a:pPr lvl="3">
              <a:buClr>
                <a:schemeClr val="accent2"/>
              </a:buClr>
            </a:pPr>
            <a:r>
              <a:rPr lang="en-US" noProof="0"/>
              <a:t>Fourth level</a:t>
            </a:r>
            <a:endParaRPr lang="en-US" noProof="0"/>
          </a:p>
          <a:p>
            <a:pPr lvl="4">
              <a:buClr>
                <a:schemeClr val="accent2"/>
              </a:buClr>
            </a:pPr>
            <a:r>
              <a:rPr lang="en-US" noProof="0"/>
              <a:t>Fifth level</a:t>
            </a:r>
            <a:endParaRPr lang="en-US" noProof="0"/>
          </a:p>
        </p:txBody>
      </p:sp>
      <p:sp>
        <p:nvSpPr>
          <p:cNvPr id="19" name="Text Placeholder 4"/>
          <p:cNvSpPr>
            <a:spLocks noGrp="1"/>
          </p:cNvSpPr>
          <p:nvPr userDrawn="1">
            <p:ph type="body" sz="quarter" idx="14"/>
          </p:nvPr>
        </p:nvSpPr>
        <p:spPr>
          <a:xfrm>
            <a:off x="6186713" y="2104888"/>
            <a:ext cx="5475600" cy="781188"/>
          </a:xfrm>
          <a:prstGeom prst="rect">
            <a:avLst/>
          </a:prstGeom>
        </p:spPr>
        <p:txBody>
          <a:bodyPr anchor="b">
            <a:normAutofit/>
          </a:bodyPr>
          <a:lstStyle>
            <a:lvl1pPr marL="0" indent="0">
              <a:lnSpc>
                <a:spcPct val="100000"/>
              </a:lnSpc>
              <a:buNone/>
              <a:defRPr sz="2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endParaRPr lang="en-US" noProof="0"/>
          </a:p>
        </p:txBody>
      </p:sp>
      <p:sp>
        <p:nvSpPr>
          <p:cNvPr id="20" name="Content Placeholder 5" title="Bullet Points"/>
          <p:cNvSpPr>
            <a:spLocks noGrp="1"/>
          </p:cNvSpPr>
          <p:nvPr userDrawn="1">
            <p:ph sz="quarter" idx="15"/>
          </p:nvPr>
        </p:nvSpPr>
        <p:spPr>
          <a:xfrm>
            <a:off x="6186713" y="2886076"/>
            <a:ext cx="5475600" cy="3232149"/>
          </a:xfrm>
          <a:prstGeom prst="rect">
            <a:avLst/>
          </a:prstGeom>
        </p:spPr>
        <p:txBody>
          <a:bodyPr>
            <a:normAutofit/>
          </a:bodyPr>
          <a:lstStyle>
            <a:lvl1pPr>
              <a:defRPr lang="en-US" dirty="0">
                <a:solidFill>
                  <a:schemeClr val="bg1"/>
                </a:solidFill>
              </a:defRPr>
            </a:lvl1pPr>
            <a:lvl2pPr>
              <a:defRPr lang="en-US" dirty="0">
                <a:solidFill>
                  <a:schemeClr val="bg1"/>
                </a:solidFill>
              </a:defRPr>
            </a:lvl2pPr>
            <a:lvl3pPr>
              <a:defRPr lang="en-US" dirty="0">
                <a:solidFill>
                  <a:schemeClr val="bg1"/>
                </a:solidFill>
              </a:defRPr>
            </a:lvl3pPr>
            <a:lvl4pPr>
              <a:defRPr lang="en-US" dirty="0">
                <a:solidFill>
                  <a:schemeClr val="bg1"/>
                </a:solidFill>
              </a:defRPr>
            </a:lvl4pPr>
            <a:lvl5pPr>
              <a:defRPr lang="en-IN" dirty="0">
                <a:solidFill>
                  <a:schemeClr val="bg1"/>
                </a:solidFill>
              </a:defRPr>
            </a:lvl5pPr>
          </a:lstStyle>
          <a:p>
            <a:pPr lvl="0">
              <a:buClr>
                <a:schemeClr val="accent2"/>
              </a:buClr>
            </a:pPr>
            <a:r>
              <a:rPr lang="en-US" noProof="0"/>
              <a:t>Click to edit Master text styles</a:t>
            </a:r>
            <a:endParaRPr lang="en-US" noProof="0"/>
          </a:p>
          <a:p>
            <a:pPr lvl="1">
              <a:buClr>
                <a:schemeClr val="accent2"/>
              </a:buClr>
            </a:pPr>
            <a:r>
              <a:rPr lang="en-US" noProof="0"/>
              <a:t>Second level</a:t>
            </a:r>
            <a:endParaRPr lang="en-US" noProof="0"/>
          </a:p>
          <a:p>
            <a:pPr lvl="2">
              <a:buClr>
                <a:schemeClr val="accent2"/>
              </a:buClr>
            </a:pPr>
            <a:r>
              <a:rPr lang="en-US" noProof="0"/>
              <a:t>Third level</a:t>
            </a:r>
            <a:endParaRPr lang="en-US" noProof="0"/>
          </a:p>
          <a:p>
            <a:pPr lvl="3">
              <a:buClr>
                <a:schemeClr val="accent2"/>
              </a:buClr>
            </a:pPr>
            <a:r>
              <a:rPr lang="en-US" noProof="0"/>
              <a:t>Fourth level</a:t>
            </a:r>
            <a:endParaRPr lang="en-US" noProof="0"/>
          </a:p>
          <a:p>
            <a:pPr lvl="4">
              <a:buClr>
                <a:schemeClr val="accent2"/>
              </a:buClr>
            </a:pPr>
            <a:r>
              <a:rPr lang="en-US" noProof="0"/>
              <a:t>Fifth level</a:t>
            </a:r>
            <a:endParaRPr lang="en-US" noProof="0"/>
          </a:p>
        </p:txBody>
      </p:sp>
      <p:sp>
        <p:nvSpPr>
          <p:cNvPr id="24" name="Text Placeholder 4" title="Subtitle"/>
          <p:cNvSpPr>
            <a:spLocks noGrp="1"/>
          </p:cNvSpPr>
          <p:nvPr userDrawn="1">
            <p:ph type="body" sz="quarter" idx="16" hasCustomPrompt="1"/>
          </p:nvPr>
        </p:nvSpPr>
        <p:spPr>
          <a:xfrm>
            <a:off x="520493" y="1376932"/>
            <a:ext cx="7368596" cy="608895"/>
          </a:xfrm>
          <a:prstGeom prst="rect">
            <a:avLst/>
          </a:prstGeom>
        </p:spPr>
        <p:txBody>
          <a:bodyPr/>
          <a:lstStyle>
            <a:lvl1pPr marL="0" indent="0">
              <a:buNone/>
              <a:defRPr sz="2000" spc="300">
                <a:solidFill>
                  <a:schemeClr val="bg1"/>
                </a:solidFill>
              </a:defRPr>
            </a:lvl1pPr>
            <a:lvl2pPr marL="457200" indent="0">
              <a:buNone/>
              <a:defRPr/>
            </a:lvl2pPr>
          </a:lstStyle>
          <a:p>
            <a:pPr lvl="0"/>
            <a:r>
              <a:rPr lang="en-US" noProof="0"/>
              <a:t>CLICK TO SUBTITLE STYLE</a:t>
            </a:r>
            <a:endParaRPr lang="en-US" noProof="0"/>
          </a:p>
        </p:txBody>
      </p:sp>
      <p:sp>
        <p:nvSpPr>
          <p:cNvPr id="25" name="TextBox 24"/>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endParaRPr lang="en-US" sz="3400" b="1" noProof="0" dirty="0">
              <a:solidFill>
                <a:schemeClr val="bg1"/>
              </a:solidFill>
              <a:latin typeface="Arial Black" panose="020B0A04020102020204" pitchFamily="34" charset="0"/>
            </a:endParaRPr>
          </a:p>
        </p:txBody>
      </p:sp>
      <p:sp>
        <p:nvSpPr>
          <p:cNvPr id="36" name="Parallelogram 35"/>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en-US" noProof="0" dirty="0"/>
          </a:p>
        </p:txBody>
      </p:sp>
      <p:sp>
        <p:nvSpPr>
          <p:cNvPr id="2" name="Footer Placeholder 1"/>
          <p:cNvSpPr>
            <a:spLocks noGrp="1"/>
          </p:cNvSpPr>
          <p:nvPr>
            <p:ph type="ftr" sz="quarter" idx="17"/>
          </p:nvPr>
        </p:nvSpPr>
        <p:spPr/>
        <p:txBody>
          <a:bodyPr/>
          <a:lstStyle>
            <a:lvl1pPr algn="l">
              <a:defRPr/>
            </a:lvl1pPr>
          </a:lstStyle>
          <a:p>
            <a:r>
              <a:rPr lang="en-US" noProof="0" dirty="0"/>
              <a:t>Add a footer</a:t>
            </a:r>
            <a:endParaRPr lang="en-US" noProof="0" dirty="0"/>
          </a:p>
        </p:txBody>
      </p:sp>
      <p:sp>
        <p:nvSpPr>
          <p:cNvPr id="3" name="Slide Number Placeholder 2"/>
          <p:cNvSpPr>
            <a:spLocks noGrp="1"/>
          </p:cNvSpPr>
          <p:nvPr>
            <p:ph type="sldNum" sz="quarter" idx="18"/>
          </p:nvPr>
        </p:nvSpPr>
        <p:spPr/>
        <p:txBody>
          <a:bodyPr/>
          <a:lstStyle/>
          <a:p>
            <a:fld id="{8699F50C-BE38-4BD0-BA84-9B090E1F2B9B}" type="slidenum">
              <a:rPr lang="en-US" noProof="0" smtClean="0"/>
            </a:fld>
            <a:endParaRPr lang="en-US" noProof="0" dirty="0"/>
          </a:p>
        </p:txBody>
      </p:sp>
      <p:sp>
        <p:nvSpPr>
          <p:cNvPr id="27" name="Title 1" title="Title "/>
          <p:cNvSpPr>
            <a:spLocks noGrp="1"/>
          </p:cNvSpPr>
          <p:nvPr userDrawn="1">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endParaRPr lang="en-US"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hart">
    <p:spTree>
      <p:nvGrpSpPr>
        <p:cNvPr id="1" name=""/>
        <p:cNvGrpSpPr/>
        <p:nvPr/>
      </p:nvGrpSpPr>
      <p:grpSpPr>
        <a:xfrm>
          <a:off x="0" y="0"/>
          <a:ext cx="0" cy="0"/>
          <a:chOff x="0" y="0"/>
          <a:chExt cx="0" cy="0"/>
        </a:xfrm>
      </p:grpSpPr>
      <p:sp>
        <p:nvSpPr>
          <p:cNvPr id="23" name="Rectangle 22"/>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TextBox 15"/>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endParaRPr lang="en-US" sz="3400" b="1" noProof="0" dirty="0">
              <a:solidFill>
                <a:schemeClr val="bg1"/>
              </a:solidFill>
              <a:latin typeface="Arial Black" panose="020B0A04020102020204" pitchFamily="34" charset="0"/>
            </a:endParaRPr>
          </a:p>
        </p:txBody>
      </p:sp>
      <p:grpSp>
        <p:nvGrpSpPr>
          <p:cNvPr id="28" name="Group 27"/>
          <p:cNvGrpSpPr/>
          <p:nvPr userDrawn="1"/>
        </p:nvGrpSpPr>
        <p:grpSpPr>
          <a:xfrm flipH="1">
            <a:off x="7561328" y="0"/>
            <a:ext cx="4831840" cy="3541007"/>
            <a:chOff x="-192127" y="-2"/>
            <a:chExt cx="4831840" cy="3367272"/>
          </a:xfrm>
        </p:grpSpPr>
        <p:sp>
          <p:nvSpPr>
            <p:cNvPr id="29" name="Diagonal Stripe 28"/>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30" name="Straight Connector 29"/>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Parallelogram 30"/>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3" name="Parallelogram 32"/>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en-US" noProof="0" dirty="0"/>
          </a:p>
        </p:txBody>
      </p:sp>
      <p:sp>
        <p:nvSpPr>
          <p:cNvPr id="34" name="Text Placeholder 4" title="Subtitle"/>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bg1"/>
                </a:solidFill>
              </a:defRPr>
            </a:lvl1pPr>
            <a:lvl2pPr marL="457200" indent="0">
              <a:buNone/>
              <a:defRPr/>
            </a:lvl2pPr>
          </a:lstStyle>
          <a:p>
            <a:pPr lvl="0"/>
            <a:r>
              <a:rPr lang="en-US" noProof="0"/>
              <a:t>CLICK TO SUBTITLE STYLE</a:t>
            </a:r>
            <a:endParaRPr lang="en-US" noProof="0"/>
          </a:p>
        </p:txBody>
      </p:sp>
      <p:sp>
        <p:nvSpPr>
          <p:cNvPr id="2" name="Footer Placeholder 1"/>
          <p:cNvSpPr>
            <a:spLocks noGrp="1"/>
          </p:cNvSpPr>
          <p:nvPr>
            <p:ph type="ftr" sz="quarter" idx="17"/>
          </p:nvPr>
        </p:nvSpPr>
        <p:spPr/>
        <p:txBody>
          <a:bodyPr/>
          <a:lstStyle/>
          <a:p>
            <a:r>
              <a:rPr lang="en-US" noProof="0" dirty="0"/>
              <a:t>Add a footer</a:t>
            </a:r>
            <a:endParaRPr lang="en-US" noProof="0" dirty="0"/>
          </a:p>
        </p:txBody>
      </p:sp>
      <p:sp>
        <p:nvSpPr>
          <p:cNvPr id="3" name="Slide Number Placeholder 2"/>
          <p:cNvSpPr>
            <a:spLocks noGrp="1"/>
          </p:cNvSpPr>
          <p:nvPr>
            <p:ph type="sldNum" sz="quarter" idx="18"/>
          </p:nvPr>
        </p:nvSpPr>
        <p:spPr/>
        <p:txBody>
          <a:bodyPr/>
          <a:lstStyle/>
          <a:p>
            <a:fld id="{8699F50C-BE38-4BD0-BA84-9B090E1F2B9B}" type="slidenum">
              <a:rPr lang="en-US" noProof="0" smtClean="0"/>
            </a:fld>
            <a:endParaRPr lang="en-US" noProof="0" dirty="0"/>
          </a:p>
        </p:txBody>
      </p:sp>
      <p:sp>
        <p:nvSpPr>
          <p:cNvPr id="17" name="Title 1" title="Title "/>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endParaRPr lang="en-US" noProof="0"/>
          </a:p>
        </p:txBody>
      </p:sp>
      <p:sp>
        <p:nvSpPr>
          <p:cNvPr id="5" name="Text Placeholder 4"/>
          <p:cNvSpPr>
            <a:spLocks noGrp="1"/>
          </p:cNvSpPr>
          <p:nvPr>
            <p:ph type="body" sz="quarter" idx="19" hasCustomPrompt="1"/>
          </p:nvPr>
        </p:nvSpPr>
        <p:spPr>
          <a:xfrm>
            <a:off x="531814" y="2005762"/>
            <a:ext cx="5225764" cy="4083888"/>
          </a:xfrm>
          <a:prstGeom prst="rect">
            <a:avLst/>
          </a:prstGeom>
        </p:spPr>
        <p:txBody>
          <a:bodyPr/>
          <a:lstStyle>
            <a:lvl1pPr marL="0" indent="0">
              <a:buNone/>
              <a:defRPr sz="240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noProof="0"/>
              <a:t>Text here</a:t>
            </a:r>
            <a:endParaRPr lang="en-US" noProof="0"/>
          </a:p>
        </p:txBody>
      </p:sp>
      <p:sp>
        <p:nvSpPr>
          <p:cNvPr id="20" name="Chart Placeholder 2" title="Chart"/>
          <p:cNvSpPr>
            <a:spLocks noGrp="1"/>
          </p:cNvSpPr>
          <p:nvPr>
            <p:ph type="chart" sz="quarter" idx="10" hasCustomPrompt="1"/>
          </p:nvPr>
        </p:nvSpPr>
        <p:spPr>
          <a:xfrm>
            <a:off x="5796114" y="2005762"/>
            <a:ext cx="5719397" cy="4084470"/>
          </a:xfrm>
          <a:prstGeom prst="rect">
            <a:avLst/>
          </a:prstGeom>
        </p:spPr>
        <p:txBody>
          <a:bodyPr vert="horz" lIns="91420" tIns="45710" rIns="91420" bIns="45710">
            <a:noAutofit/>
          </a:bodyPr>
          <a:lstStyle>
            <a:lvl1pPr marL="0" indent="0" algn="ctr">
              <a:buNone/>
              <a:defRPr sz="2000" b="0" i="0">
                <a:solidFill>
                  <a:schemeClr val="bg1"/>
                </a:solidFill>
                <a:latin typeface="+mn-lt"/>
                <a:cs typeface="CiscoSans ExtraLight"/>
              </a:defRPr>
            </a:lvl1pPr>
          </a:lstStyle>
          <a:p>
            <a:pPr lvl="0"/>
            <a:r>
              <a:rPr lang="en-US" noProof="0"/>
              <a:t>Click icon to add chart</a:t>
            </a:r>
            <a:endParaRPr lang="en-US" noProof="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9" name="Rectangle 18"/>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TextBox 15"/>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endParaRPr lang="en-US" sz="3400" b="1" noProof="0" dirty="0">
              <a:solidFill>
                <a:schemeClr val="bg1"/>
              </a:solidFill>
              <a:latin typeface="Arial Black" panose="020B0A04020102020204" pitchFamily="34" charset="0"/>
            </a:endParaRPr>
          </a:p>
        </p:txBody>
      </p:sp>
      <p:grpSp>
        <p:nvGrpSpPr>
          <p:cNvPr id="26" name="Group 25"/>
          <p:cNvGrpSpPr/>
          <p:nvPr userDrawn="1"/>
        </p:nvGrpSpPr>
        <p:grpSpPr>
          <a:xfrm flipH="1">
            <a:off x="7561328" y="0"/>
            <a:ext cx="4831840" cy="3541007"/>
            <a:chOff x="-192127" y="-2"/>
            <a:chExt cx="4831840" cy="3367272"/>
          </a:xfrm>
        </p:grpSpPr>
        <p:sp>
          <p:nvSpPr>
            <p:cNvPr id="27" name="Diagonal Stripe 26"/>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Parallelogram 32"/>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6" name="Parallelogram 35"/>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sp>
        <p:nvSpPr>
          <p:cNvPr id="37" name="Text Placeholder 4" title="Subtitle"/>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bg1"/>
                </a:solidFill>
              </a:defRPr>
            </a:lvl1pPr>
            <a:lvl2pPr marL="457200" indent="0">
              <a:buNone/>
              <a:defRPr/>
            </a:lvl2pPr>
          </a:lstStyle>
          <a:p>
            <a:pPr lvl="0"/>
            <a:r>
              <a:rPr lang="en-US" noProof="0"/>
              <a:t>CLICK TO SUBTITLE STYLE</a:t>
            </a:r>
            <a:endParaRPr lang="en-US" noProof="0"/>
          </a:p>
        </p:txBody>
      </p:sp>
      <p:sp>
        <p:nvSpPr>
          <p:cNvPr id="2" name="Footer Placeholder 1"/>
          <p:cNvSpPr>
            <a:spLocks noGrp="1"/>
          </p:cNvSpPr>
          <p:nvPr>
            <p:ph type="ftr" sz="quarter" idx="17"/>
          </p:nvPr>
        </p:nvSpPr>
        <p:spPr/>
        <p:txBody>
          <a:bodyPr/>
          <a:lstStyle/>
          <a:p>
            <a:r>
              <a:rPr lang="en-US" noProof="0" dirty="0"/>
              <a:t>Add a footer</a:t>
            </a:r>
            <a:endParaRPr lang="en-US" noProof="0" dirty="0"/>
          </a:p>
        </p:txBody>
      </p:sp>
      <p:sp>
        <p:nvSpPr>
          <p:cNvPr id="3" name="Slide Number Placeholder 2"/>
          <p:cNvSpPr>
            <a:spLocks noGrp="1"/>
          </p:cNvSpPr>
          <p:nvPr>
            <p:ph type="sldNum" sz="quarter" idx="18"/>
          </p:nvPr>
        </p:nvSpPr>
        <p:spPr/>
        <p:txBody>
          <a:bodyPr/>
          <a:lstStyle/>
          <a:p>
            <a:fld id="{8699F50C-BE38-4BD0-BA84-9B090E1F2B9B}" type="slidenum">
              <a:rPr lang="en-US" noProof="0" smtClean="0"/>
            </a:fld>
            <a:endParaRPr lang="en-US" noProof="0" dirty="0"/>
          </a:p>
        </p:txBody>
      </p:sp>
      <p:sp>
        <p:nvSpPr>
          <p:cNvPr id="17" name="Title 1" title="Title "/>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endParaRPr lang="en-US" noProof="0"/>
          </a:p>
        </p:txBody>
      </p:sp>
      <p:sp>
        <p:nvSpPr>
          <p:cNvPr id="15" name="Table Placeholder 11" title="Table"/>
          <p:cNvSpPr>
            <a:spLocks noGrp="1"/>
          </p:cNvSpPr>
          <p:nvPr>
            <p:ph type="tbl" sz="quarter" idx="12" hasCustomPrompt="1"/>
          </p:nvPr>
        </p:nvSpPr>
        <p:spPr>
          <a:xfrm>
            <a:off x="531378" y="2664803"/>
            <a:ext cx="10993375" cy="3433180"/>
          </a:xfrm>
          <a:prstGeom prst="rect">
            <a:avLst/>
          </a:prstGeom>
        </p:spPr>
        <p:txBody>
          <a:bodyPr lIns="91420" tIns="45710" rIns="91420" bIns="45710">
            <a:noAutofit/>
          </a:bodyPr>
          <a:lstStyle>
            <a:lvl1pPr marL="0" indent="0" algn="ctr">
              <a:buNone/>
              <a:defRPr sz="2000" baseline="0">
                <a:solidFill>
                  <a:schemeClr val="bg1"/>
                </a:solidFill>
                <a:latin typeface="+mn-lt"/>
              </a:defRPr>
            </a:lvl1pPr>
          </a:lstStyle>
          <a:p>
            <a:pPr lvl="0"/>
            <a:r>
              <a:rPr lang="en-US" noProof="0"/>
              <a:t>Click icon to add table</a:t>
            </a:r>
            <a:endParaRPr lang="en-US" noProof="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ight Triangle 3"/>
          <p:cNvSpPr/>
          <p:nvPr userDrawn="1"/>
        </p:nvSpPr>
        <p:spPr>
          <a:xfrm flipV="1">
            <a:off x="0" y="-5"/>
            <a:ext cx="11747500" cy="629920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Picture Placeholder 31" title="Image"/>
          <p:cNvSpPr>
            <a:spLocks noGrp="1"/>
          </p:cNvSpPr>
          <p:nvPr>
            <p:ph type="pic" sz="quarter" idx="13" hasCustomPrompt="1"/>
          </p:nvPr>
        </p:nvSpPr>
        <p:spPr>
          <a:xfrm>
            <a:off x="359229" y="326570"/>
            <a:ext cx="11473542" cy="6204859"/>
          </a:xfrm>
          <a:prstGeom prst="rect">
            <a:avLst/>
          </a:prstGeom>
          <a:solidFill>
            <a:schemeClr val="bg1">
              <a:lumMod val="85000"/>
            </a:schemeClr>
          </a:solidFill>
        </p:spPr>
        <p:txBody>
          <a:bodyPr lIns="0" tIns="0" anchor="ctr"/>
          <a:lstStyle>
            <a:lvl1pPr marL="0" indent="0" algn="ctr">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endParaRPr lang="en-US" noProof="0" dirty="0"/>
          </a:p>
        </p:txBody>
      </p:sp>
      <p:cxnSp>
        <p:nvCxnSpPr>
          <p:cNvPr id="6" name="Straight Connector 5"/>
          <p:cNvCxnSpPr/>
          <p:nvPr userDrawn="1"/>
        </p:nvCxnSpPr>
        <p:spPr>
          <a:xfrm flipV="1">
            <a:off x="0" y="5344886"/>
            <a:ext cx="2362200" cy="12409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itle 1" title="Title "/>
          <p:cNvSpPr>
            <a:spLocks noGrp="1"/>
          </p:cNvSpPr>
          <p:nvPr>
            <p:ph type="title" hasCustomPrompt="1"/>
          </p:nvPr>
        </p:nvSpPr>
        <p:spPr>
          <a:xfrm>
            <a:off x="359229" y="558802"/>
            <a:ext cx="8333222" cy="939798"/>
          </a:xfrm>
          <a:prstGeom prst="rect">
            <a:avLst/>
          </a:prstGeom>
          <a:solidFill>
            <a:schemeClr val="bg1">
              <a:alpha val="90000"/>
            </a:schemeClr>
          </a:solidFill>
        </p:spPr>
        <p:txBody>
          <a:bodyPr lIns="288000" anchor="ctr">
            <a:normAutofit/>
          </a:bodyPr>
          <a:lstStyle>
            <a:lvl1pPr>
              <a:defRPr sz="3600" b="1">
                <a:solidFill>
                  <a:schemeClr val="tx1"/>
                </a:solidFill>
              </a:defRPr>
            </a:lvl1pPr>
          </a:lstStyle>
          <a:p>
            <a:r>
              <a:rPr lang="en-US" noProof="0"/>
              <a:t>Add Caption Here</a:t>
            </a:r>
            <a:endParaRPr lang="en-US"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6" name="Rectangle 25"/>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3"/>
          <p:cNvSpPr>
            <a:spLocks noGrp="1"/>
          </p:cNvSpPr>
          <p:nvPr>
            <p:ph type="body" sz="quarter" idx="15" hasCustomPrompt="1"/>
          </p:nvPr>
        </p:nvSpPr>
        <p:spPr>
          <a:xfrm>
            <a:off x="6822929" y="3461163"/>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Name</a:t>
            </a:r>
            <a:endParaRPr lang="en-US" noProof="0"/>
          </a:p>
        </p:txBody>
      </p:sp>
      <p:sp>
        <p:nvSpPr>
          <p:cNvPr id="10" name="Text Placeholder 4"/>
          <p:cNvSpPr>
            <a:spLocks noGrp="1"/>
          </p:cNvSpPr>
          <p:nvPr>
            <p:ph type="body" sz="quarter" idx="16" hasCustomPrompt="1"/>
          </p:nvPr>
        </p:nvSpPr>
        <p:spPr>
          <a:xfrm>
            <a:off x="6822929" y="3839451"/>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Phone Number</a:t>
            </a:r>
            <a:endParaRPr lang="en-US" noProof="0"/>
          </a:p>
        </p:txBody>
      </p:sp>
      <p:sp>
        <p:nvSpPr>
          <p:cNvPr id="11" name="Text Placeholder 5"/>
          <p:cNvSpPr>
            <a:spLocks noGrp="1"/>
          </p:cNvSpPr>
          <p:nvPr>
            <p:ph type="body" sz="quarter" idx="17" hasCustomPrompt="1"/>
          </p:nvPr>
        </p:nvSpPr>
        <p:spPr>
          <a:xfrm>
            <a:off x="6822928" y="4216669"/>
            <a:ext cx="3445783" cy="289070"/>
          </a:xfrm>
          <a:prstGeom prst="rect">
            <a:avLst/>
          </a:prstGeom>
        </p:spPr>
        <p:txBody>
          <a:bodyPr/>
          <a:lstStyle>
            <a:lvl1pPr marL="0" indent="0">
              <a:buNone/>
              <a:defRPr sz="1800">
                <a:latin typeface="+mn-lt"/>
                <a:cs typeface="Calibri Light" panose="020F0302020204030204" pitchFamily="34" charset="0"/>
              </a:defRPr>
            </a:lvl1pPr>
          </a:lstStyle>
          <a:p>
            <a:r>
              <a:rPr lang="en-US" noProof="0"/>
              <a:t>Email </a:t>
            </a:r>
            <a:endParaRPr lang="en-US" noProof="0"/>
          </a:p>
        </p:txBody>
      </p:sp>
      <p:sp>
        <p:nvSpPr>
          <p:cNvPr id="13" name="Text Placeholder 21"/>
          <p:cNvSpPr>
            <a:spLocks noGrp="1"/>
          </p:cNvSpPr>
          <p:nvPr>
            <p:ph type="body" sz="quarter" idx="18" hasCustomPrompt="1"/>
          </p:nvPr>
        </p:nvSpPr>
        <p:spPr>
          <a:xfrm>
            <a:off x="6822929" y="4594957"/>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Company Website</a:t>
            </a:r>
            <a:endParaRPr lang="en-US" noProof="0"/>
          </a:p>
        </p:txBody>
      </p:sp>
      <p:sp>
        <p:nvSpPr>
          <p:cNvPr id="14" name="Shape 4157"/>
          <p:cNvSpPr/>
          <p:nvPr userDrawn="1"/>
        </p:nvSpPr>
        <p:spPr>
          <a:xfrm>
            <a:off x="6458938" y="3505247"/>
            <a:ext cx="258875" cy="258875"/>
          </a:xfrm>
          <a:custGeom>
            <a:avLst/>
            <a:gdLst/>
            <a:ahLst/>
            <a:cxnLst>
              <a:cxn ang="0">
                <a:pos x="wd2" y="hd2"/>
              </a:cxn>
              <a:cxn ang="5400000">
                <a:pos x="wd2" y="hd2"/>
              </a:cxn>
              <a:cxn ang="10800000">
                <a:pos x="wd2" y="hd2"/>
              </a:cxn>
              <a:cxn ang="16200000">
                <a:pos x="wd2" y="hd2"/>
              </a:cxn>
            </a:cxnLst>
            <a:rect l="0" t="0" r="r" b="b"/>
            <a:pathLst>
              <a:path w="21600" h="21600" extrusionOk="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15" name="Shape 4186"/>
          <p:cNvSpPr/>
          <p:nvPr userDrawn="1"/>
        </p:nvSpPr>
        <p:spPr>
          <a:xfrm>
            <a:off x="6507622" y="3897986"/>
            <a:ext cx="161507" cy="29609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19" name="Shape 4379"/>
          <p:cNvSpPr/>
          <p:nvPr userDrawn="1"/>
        </p:nvSpPr>
        <p:spPr>
          <a:xfrm>
            <a:off x="6458938" y="4327945"/>
            <a:ext cx="258875" cy="188273"/>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20" name="Shape 4487"/>
          <p:cNvSpPr/>
          <p:nvPr userDrawn="1"/>
        </p:nvSpPr>
        <p:spPr>
          <a:xfrm>
            <a:off x="6471716" y="4650082"/>
            <a:ext cx="233318" cy="233318"/>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21" name="Right Triangle 20"/>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Picture Placeholder 24"/>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oAutofit/>
          </a:bodyPr>
          <a:lstStyle>
            <a:lvl1pPr marL="0" indent="0">
              <a:buNone/>
              <a:defRPr>
                <a:solidFill>
                  <a:schemeClr val="bg1"/>
                </a:solidFill>
              </a:defRPr>
            </a:lvl1pPr>
          </a:lstStyle>
          <a:p>
            <a:r>
              <a:rPr lang="en-US" noProof="0"/>
              <a:t>Click icon to add picture</a:t>
            </a:r>
            <a:endParaRPr lang="en-US" noProof="0" dirty="0"/>
          </a:p>
        </p:txBody>
      </p:sp>
      <p:sp>
        <p:nvSpPr>
          <p:cNvPr id="2" name="Title 1" title="Title"/>
          <p:cNvSpPr>
            <a:spLocks noGrp="1"/>
          </p:cNvSpPr>
          <p:nvPr>
            <p:ph type="ctrTitle" hasCustomPrompt="1"/>
          </p:nvPr>
        </p:nvSpPr>
        <p:spPr>
          <a:xfrm>
            <a:off x="6375721" y="1821022"/>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endParaRPr lang="en-US" noProof="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338530" y="6356350"/>
            <a:ext cx="4114800" cy="365125"/>
          </a:xfrm>
          <a:prstGeom prst="rect">
            <a:avLst/>
          </a:prstGeom>
        </p:spPr>
        <p:txBody>
          <a:bodyPr vert="horz" lIns="91440" tIns="45720" rIns="91440" bIns="45720" rtlCol="0" anchor="ctr"/>
          <a:lstStyle>
            <a:lvl1pPr algn="l">
              <a:defRPr sz="1200">
                <a:solidFill>
                  <a:schemeClr val="bg2"/>
                </a:solidFill>
              </a:defRPr>
            </a:lvl1pPr>
          </a:lstStyle>
          <a:p>
            <a:r>
              <a:rPr lang="en-US" noProof="0" dirty="0"/>
              <a:t>Add a footer</a:t>
            </a:r>
            <a:endParaRPr lang="en-US" noProof="0" dirty="0"/>
          </a:p>
        </p:txBody>
      </p:sp>
      <p:sp>
        <p:nvSpPr>
          <p:cNvPr id="6" name="Slide Number Placeholder 5"/>
          <p:cNvSpPr>
            <a:spLocks noGrp="1"/>
          </p:cNvSpPr>
          <p:nvPr>
            <p:ph type="sldNum" sz="quarter" idx="4"/>
          </p:nvPr>
        </p:nvSpPr>
        <p:spPr>
          <a:xfrm>
            <a:off x="11146971" y="6356350"/>
            <a:ext cx="740227" cy="365125"/>
          </a:xfrm>
          <a:prstGeom prst="rect">
            <a:avLst/>
          </a:prstGeom>
        </p:spPr>
        <p:txBody>
          <a:bodyPr vert="horz" lIns="91440" tIns="45720" rIns="91440" bIns="45720" rtlCol="0" anchor="ctr"/>
          <a:lstStyle>
            <a:lvl1pPr algn="r">
              <a:defRPr sz="1200">
                <a:solidFill>
                  <a:schemeClr val="bg2"/>
                </a:solidFill>
              </a:defRPr>
            </a:lvl1pPr>
          </a:lstStyle>
          <a:p>
            <a:fld id="{8699F50C-BE38-4BD0-BA84-9B090E1F2B9B}" type="slidenum">
              <a:rPr lang="en-US" noProof="0" smtClean="0"/>
            </a:fld>
            <a:endParaRPr lang="en-US" noProof="0" dirty="0"/>
          </a:p>
        </p:txBody>
      </p:sp>
      <p:sp>
        <p:nvSpPr>
          <p:cNvPr id="9" name="Title Placeholder 8"/>
          <p:cNvSpPr>
            <a:spLocks noGrp="1"/>
          </p:cNvSpPr>
          <p:nvPr>
            <p:ph type="title"/>
          </p:nvPr>
        </p:nvSpPr>
        <p:spPr>
          <a:xfrm>
            <a:off x="518678" y="209029"/>
            <a:ext cx="10835122" cy="1147968"/>
          </a:xfrm>
          <a:prstGeom prst="rect">
            <a:avLst/>
          </a:prstGeom>
        </p:spPr>
        <p:txBody>
          <a:bodyPr vert="horz" lIns="91440" tIns="45720" rIns="91440" bIns="0" rtlCol="0" anchor="b">
            <a:normAutofit/>
          </a:bodyPr>
          <a:lstStyle/>
          <a:p>
            <a:r>
              <a:rPr lang="en-US" noProof="0"/>
              <a:t>Click to edit Master title style</a:t>
            </a:r>
            <a:endParaRPr lang="en-US" noProof="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hdr="0"/>
  <p:txStyles>
    <p:title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hyperlink" Target="https://setosa.io/ev/image-kernels/" TargetMode="Externa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18.xml"/><Relationship Id="rId7" Type="http://schemas.openxmlformats.org/officeDocument/2006/relationships/image" Target="../media/image30.png"/><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2.png"/><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6.png"/><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hyperlink" Target="https://machinelearningmastery.com/how-to-perform-object-detection-with-yolov3-in-keras/" TargetMode="External"/><Relationship Id="rId2" Type="http://schemas.openxmlformats.org/officeDocument/2006/relationships/hyperlink" Target="https://www.google.com/search?q=text+to+speech+for+blind" TargetMode="External"/><Relationship Id="rId1" Type="http://schemas.openxmlformats.org/officeDocument/2006/relationships/hyperlink" Target="http://www.researchgate.net/publication/282268546_Text_to_Speech_Conversion_System_using_OCR" TargetMode="Externa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hyperlink" Target="https://playground.tensorflow.org/#activation=relu&amp;batchSize=10&amp;dataset=spiral&amp;regDataset=reg-plane&amp;learningRate=0.03&amp;regularizationRate=0&amp;noise=0&amp;networkShape=4,3,2&amp;seed=0.10704&amp;showTestData=true&amp;discretize=true&amp;percTrainData=50&amp;x=true&amp;y=true&amp;xTimesY=tru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p:cNvSpPr/>
          <p:nvPr/>
        </p:nvSpPr>
        <p:spPr>
          <a:xfrm rot="16200000">
            <a:off x="2679702" y="2388914"/>
            <a:ext cx="2412998" cy="2080172"/>
          </a:xfrm>
          <a:prstGeom prst="hexagon">
            <a:avLst/>
          </a:prstGeom>
          <a:solidFill>
            <a:srgbClr val="0019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5873115" y="1042035"/>
            <a:ext cx="5707380" cy="2653665"/>
          </a:xfrm>
        </p:spPr>
        <p:txBody>
          <a:bodyPr>
            <a:normAutofit/>
          </a:bodyPr>
          <a:lstStyle/>
          <a:p>
            <a:pPr algn="ctr"/>
            <a:r>
              <a:rPr lang="en-US" sz="3700" dirty="0">
                <a:cs typeface="Calibri" panose="020F0502020204030204"/>
              </a:rPr>
              <a:t>BLIND ASSISTANCE IMAGE TO SPEECH ENGINE</a:t>
            </a:r>
            <a:endParaRPr lang="en-US" sz="3700" dirty="0">
              <a:cs typeface="Calibri" panose="020F0502020204030204"/>
            </a:endParaRPr>
          </a:p>
        </p:txBody>
      </p:sp>
      <p:sp>
        <p:nvSpPr>
          <p:cNvPr id="3" name="Subtitle 2"/>
          <p:cNvSpPr>
            <a:spLocks noGrp="1"/>
          </p:cNvSpPr>
          <p:nvPr>
            <p:ph type="subTitle" idx="1"/>
          </p:nvPr>
        </p:nvSpPr>
        <p:spPr>
          <a:xfrm>
            <a:off x="6568254" y="3503719"/>
            <a:ext cx="5205260" cy="2613887"/>
          </a:xfrm>
        </p:spPr>
        <p:txBody>
          <a:bodyPr lIns="91440" tIns="45720" rIns="91440" bIns="45720" anchor="t"/>
          <a:lstStyle/>
          <a:p>
            <a:endParaRPr lang="en-US" sz="1800" dirty="0"/>
          </a:p>
          <a:p>
            <a:r>
              <a:rPr lang="en-US" sz="1800" dirty="0">
                <a:cs typeface="Calibri" panose="020F0502020204030204"/>
              </a:rPr>
              <a:t>Submitted To : Prof. Hariharan S</a:t>
            </a:r>
            <a:endParaRPr lang="en-US" sz="1800" dirty="0">
              <a:cs typeface="Calibri" panose="020F0502020204030204"/>
            </a:endParaRPr>
          </a:p>
          <a:p>
            <a:endParaRPr lang="en-US" sz="1800" dirty="0"/>
          </a:p>
          <a:p>
            <a:r>
              <a:rPr lang="en-US" sz="1800" dirty="0">
                <a:cs typeface="Calibri" panose="020F0502020204030204"/>
              </a:rPr>
              <a:t>Team Members :</a:t>
            </a:r>
            <a:endParaRPr lang="en-US" sz="1800" dirty="0">
              <a:cs typeface="Calibri" panose="020F0502020204030204"/>
            </a:endParaRPr>
          </a:p>
          <a:p>
            <a:r>
              <a:rPr lang="en-US" sz="1400" dirty="0">
                <a:cs typeface="Calibri" panose="020F0502020204030204"/>
              </a:rPr>
              <a:t>18BEC0298 – JAY KISHAN OMAR</a:t>
            </a:r>
            <a:endParaRPr lang="en-US" sz="1400" dirty="0"/>
          </a:p>
          <a:p>
            <a:r>
              <a:rPr lang="en-US" sz="1400" dirty="0">
                <a:cs typeface="Calibri" panose="020F0502020204030204"/>
              </a:rPr>
              <a:t>18BEC2029 – SAMRIDDH SINGH	</a:t>
            </a:r>
            <a:endParaRPr lang="en-US" sz="1400" dirty="0">
              <a:cs typeface="Calibri" panose="020F0502020204030204"/>
            </a:endParaRPr>
          </a:p>
          <a:p>
            <a:r>
              <a:rPr lang="en-US" sz="1400" dirty="0"/>
              <a:t>                </a:t>
            </a:r>
            <a:endParaRPr lang="en-US" sz="1400" dirty="0"/>
          </a:p>
        </p:txBody>
      </p:sp>
      <p:pic>
        <p:nvPicPr>
          <p:cNvPr id="5" name="Picture Placeholder 4" descr="yolo"/>
          <p:cNvPicPr>
            <a:picLocks noGrp="1" noChangeAspect="1"/>
          </p:cNvPicPr>
          <p:nvPr>
            <p:ph type="pic" sz="quarter" idx="13"/>
          </p:nvPr>
        </p:nvPicPr>
        <p:blipFill>
          <a:blip r:embed="rId1"/>
          <a:stretch>
            <a:fillRect/>
          </a:stretch>
        </p:blipFill>
        <p:spPr>
          <a:xfrm>
            <a:off x="579755" y="2479040"/>
            <a:ext cx="5227955" cy="349059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8488" y="866357"/>
            <a:ext cx="7342622" cy="1215566"/>
          </a:xfrm>
        </p:spPr>
        <p:txBody>
          <a:bodyPr/>
          <a:lstStyle/>
          <a:p>
            <a:r>
              <a:rPr lang="en-US" dirty="0">
                <a:cs typeface="Calibri" panose="020F0502020204030204"/>
              </a:rPr>
              <a:t>Work Flow</a:t>
            </a:r>
            <a:endParaRPr lang="en-US" dirty="0">
              <a:cs typeface="Calibri" panose="020F0502020204030204"/>
            </a:endParaRPr>
          </a:p>
        </p:txBody>
      </p:sp>
      <p:sp>
        <p:nvSpPr>
          <p:cNvPr id="7" name="Content Placeholder 6"/>
          <p:cNvSpPr>
            <a:spLocks noGrp="1"/>
          </p:cNvSpPr>
          <p:nvPr>
            <p:ph idx="1"/>
          </p:nvPr>
        </p:nvSpPr>
        <p:spPr>
          <a:xfrm>
            <a:off x="258489" y="2266175"/>
            <a:ext cx="5442132" cy="4448259"/>
          </a:xfrm>
        </p:spPr>
        <p:txBody>
          <a:bodyPr lIns="91440" tIns="45720" rIns="91440" bIns="45720" anchor="t">
            <a:noAutofit/>
          </a:bodyPr>
          <a:lstStyle/>
          <a:p>
            <a:pPr marL="0" indent="0" algn="just">
              <a:buNone/>
            </a:pPr>
            <a:r>
              <a:rPr lang="en-US" sz="1800" b="1" dirty="0">
                <a:cs typeface="Calibri" panose="020F0502020204030204"/>
              </a:rPr>
              <a:t>Kernals:</a:t>
            </a:r>
            <a:r>
              <a:rPr lang="en-US" sz="1800" dirty="0">
                <a:cs typeface="Calibri" panose="020F0502020204030204"/>
              </a:rPr>
              <a:t> In machine learning, a “kernal” is usually used to refer to the kernel trick, a method of using a linear classifier to solve a non-linear problem. Basically it is a filter that is used to extract the features form the images. The keranl is a matrix that moves over the input data, performs the dot product with the sub-region of the input data, and gets the output as the matrix dot products. It is used to extract high level features from the images like edges from the images.</a:t>
            </a:r>
            <a:endParaRPr lang="en-US" sz="1800" dirty="0">
              <a:cs typeface="Calibri" panose="020F0502020204030204"/>
            </a:endParaRPr>
          </a:p>
          <a:p>
            <a:pPr marL="0" indent="0" algn="just">
              <a:buNone/>
            </a:pPr>
            <a:endParaRPr lang="en-US" sz="1800" dirty="0">
              <a:cs typeface="Calibri" panose="020F0502020204030204"/>
            </a:endParaRPr>
          </a:p>
          <a:p>
            <a:pPr marL="0" indent="0" algn="just">
              <a:buNone/>
            </a:pPr>
            <a:r>
              <a:rPr lang="en-US" sz="1800" dirty="0">
                <a:cs typeface="Calibri" panose="020F0502020204030204"/>
                <a:hlinkClick r:id="rId1" tooltip="Tensoflow Playground" action="ppaction://hlinkfile"/>
              </a:rPr>
              <a:t>https://setosa.io/ev/image-kernels/</a:t>
            </a:r>
            <a:endParaRPr lang="en-US" sz="1800" dirty="0">
              <a:cs typeface="Calibri" panose="020F0502020204030204"/>
              <a:hlinkClick r:id="rId1" tooltip="https://setosa.io/ev/image-kernels/&#10;" action="ppaction://hlinkfile"/>
            </a:endParaRPr>
          </a:p>
          <a:p>
            <a:pPr marL="0" indent="0" algn="just">
              <a:buNone/>
            </a:pPr>
            <a:endParaRPr lang="en-US" sz="1800" dirty="0">
              <a:cs typeface="Calibri" panose="020F0502020204030204"/>
            </a:endParaRPr>
          </a:p>
        </p:txBody>
      </p:sp>
      <p:sp>
        <p:nvSpPr>
          <p:cNvPr id="11" name="Footer Placeholder 10"/>
          <p:cNvSpPr>
            <a:spLocks noGrp="1"/>
          </p:cNvSpPr>
          <p:nvPr>
            <p:ph type="ftr" sz="quarter" idx="14"/>
          </p:nvPr>
        </p:nvSpPr>
        <p:spPr>
          <a:xfrm>
            <a:off x="7605139" y="6400524"/>
            <a:ext cx="4114800" cy="365125"/>
          </a:xfrm>
        </p:spPr>
        <p:txBody>
          <a:bodyPr/>
          <a:lstStyle/>
          <a:p>
            <a:r>
              <a:rPr lang="en-US" dirty="0"/>
              <a:t>Add a f-</a:t>
            </a:r>
            <a:r>
              <a:rPr lang="en-US" dirty="0" err="1"/>
              <a:t>ooter</a:t>
            </a:r>
            <a:endParaRPr lang="en-US" dirty="0" err="1"/>
          </a:p>
        </p:txBody>
      </p:sp>
      <p:sp>
        <p:nvSpPr>
          <p:cNvPr id="12" name="Slide Number Placeholder 11"/>
          <p:cNvSpPr>
            <a:spLocks noGrp="1"/>
          </p:cNvSpPr>
          <p:nvPr>
            <p:ph type="sldNum" sz="quarter" idx="15"/>
          </p:nvPr>
        </p:nvSpPr>
        <p:spPr/>
        <p:txBody>
          <a:bodyPr/>
          <a:lstStyle/>
          <a:p>
            <a:fld id="{8699F50C-BE38-4BD0-BA84-9B090E1F2B9B}" type="slidenum">
              <a:rPr lang="en-US" smtClean="0"/>
            </a:fld>
            <a:endParaRPr lang="en-US" dirty="0"/>
          </a:p>
        </p:txBody>
      </p:sp>
      <p:pic>
        <p:nvPicPr>
          <p:cNvPr id="5" name="Picture 5" descr="A picture containing text&#10;&#10;Description automatically generated"/>
          <p:cNvPicPr>
            <a:picLocks noGrp="1" noChangeAspect="1"/>
          </p:cNvPicPr>
          <p:nvPr>
            <p:ph type="pic" sz="quarter" idx="10"/>
          </p:nvPr>
        </p:nvPicPr>
        <p:blipFill rotWithShape="1">
          <a:blip r:embed="rId2"/>
          <a:srcRect l="26212" r="26212"/>
          <a:stretch>
            <a:fillRect/>
          </a:stretch>
        </p:blipFill>
        <p:spPr>
          <a:xfrm>
            <a:off x="6604000" y="1251"/>
            <a:ext cx="5588000" cy="6858703"/>
          </a:xfrm>
        </p:spPr>
      </p:pic>
      <p:pic>
        <p:nvPicPr>
          <p:cNvPr id="8" name="Picture 7"/>
          <p:cNvPicPr>
            <a:picLocks noChangeAspect="1"/>
          </p:cNvPicPr>
          <p:nvPr/>
        </p:nvPicPr>
        <p:blipFill>
          <a:blip r:embed="rId3"/>
          <a:stretch>
            <a:fillRect/>
          </a:stretch>
        </p:blipFill>
        <p:spPr>
          <a:xfrm>
            <a:off x="5825490" y="2153285"/>
            <a:ext cx="6061710" cy="41306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8488" y="866357"/>
            <a:ext cx="7342622" cy="1215566"/>
          </a:xfrm>
        </p:spPr>
        <p:txBody>
          <a:bodyPr/>
          <a:lstStyle/>
          <a:p>
            <a:r>
              <a:rPr lang="en-US" dirty="0">
                <a:cs typeface="Calibri" panose="020F0502020204030204"/>
              </a:rPr>
              <a:t>Work Flow</a:t>
            </a:r>
            <a:endParaRPr lang="en-US" dirty="0">
              <a:cs typeface="Calibri" panose="020F0502020204030204"/>
            </a:endParaRPr>
          </a:p>
        </p:txBody>
      </p:sp>
      <p:sp>
        <p:nvSpPr>
          <p:cNvPr id="7" name="Content Placeholder 6"/>
          <p:cNvSpPr>
            <a:spLocks noGrp="1"/>
          </p:cNvSpPr>
          <p:nvPr>
            <p:ph idx="1"/>
          </p:nvPr>
        </p:nvSpPr>
        <p:spPr>
          <a:xfrm>
            <a:off x="258445" y="2082165"/>
            <a:ext cx="5441950" cy="4639310"/>
          </a:xfrm>
        </p:spPr>
        <p:txBody>
          <a:bodyPr lIns="91440" tIns="45720" rIns="91440" bIns="45720" anchor="t">
            <a:noAutofit/>
          </a:bodyPr>
          <a:lstStyle/>
          <a:p>
            <a:pPr marL="0" indent="0" algn="just">
              <a:buNone/>
            </a:pPr>
            <a:r>
              <a:rPr lang="en-US" sz="1800" b="1" dirty="0">
                <a:cs typeface="Calibri" panose="020F0502020204030204"/>
              </a:rPr>
              <a:t>YOLO Object Detection:</a:t>
            </a:r>
            <a:r>
              <a:rPr lang="en-US" sz="1800" dirty="0">
                <a:cs typeface="Calibri" panose="020F0502020204030204"/>
              </a:rPr>
              <a:t> Our network uses features from the entire image to predict each bounding box. It also predicts all bounding boxes across all classes for an image simultaneously. This means our network reasons globally about the full image and all the objects in the image. The YOLO design enables end-to-end training and realtime speeds while maintaining high average precision.</a:t>
            </a:r>
            <a:endParaRPr lang="en-US" sz="1800" dirty="0">
              <a:cs typeface="Calibri" panose="020F0502020204030204"/>
            </a:endParaRPr>
          </a:p>
          <a:p>
            <a:pPr marL="0" indent="0" algn="just">
              <a:buNone/>
            </a:pPr>
            <a:r>
              <a:rPr lang="en-US" sz="1800" dirty="0">
                <a:cs typeface="Calibri" panose="020F0502020204030204"/>
              </a:rPr>
              <a:t>Our system divides the input image into an S × S grid. If the center of an object falls into a grid cell, that grid cell is responsible for detecting that object.</a:t>
            </a:r>
            <a:endParaRPr lang="en-US" sz="1800" dirty="0">
              <a:cs typeface="Calibri" panose="020F0502020204030204"/>
            </a:endParaRPr>
          </a:p>
          <a:p>
            <a:pPr marL="0" indent="0" algn="just">
              <a:buNone/>
            </a:pPr>
            <a:r>
              <a:rPr lang="en-US" sz="1800" dirty="0">
                <a:cs typeface="Calibri" panose="020F0502020204030204"/>
              </a:rPr>
              <a:t>Each grid cell predicts B bounding boxes and confidence scores for those boxes. These confidence scores reflect how confident the model is that the box contains an object and also how accurate it thinks the box is that it predicts. </a:t>
            </a:r>
            <a:r>
              <a:rPr sz="1800">
                <a:cs typeface="Calibri" panose="020F0502020204030204"/>
                <a:sym typeface="+mn-ea"/>
              </a:rPr>
              <a:t>Formally we define confidence as Pr(Object) ∗ IOU. </a:t>
            </a:r>
            <a:endParaRPr lang="en-US" sz="1800" dirty="0">
              <a:cs typeface="Calibri" panose="020F0502020204030204"/>
              <a:sym typeface="+mn-ea"/>
            </a:endParaRPr>
          </a:p>
        </p:txBody>
      </p:sp>
      <p:sp>
        <p:nvSpPr>
          <p:cNvPr id="11" name="Footer Placeholder 10"/>
          <p:cNvSpPr>
            <a:spLocks noGrp="1"/>
          </p:cNvSpPr>
          <p:nvPr>
            <p:ph type="ftr" sz="quarter" idx="14"/>
          </p:nvPr>
        </p:nvSpPr>
        <p:spPr>
          <a:xfrm>
            <a:off x="7605139" y="6400524"/>
            <a:ext cx="4114800" cy="365125"/>
          </a:xfrm>
        </p:spPr>
        <p:txBody>
          <a:bodyPr/>
          <a:lstStyle/>
          <a:p>
            <a:r>
              <a:rPr lang="en-US" dirty="0"/>
              <a:t>Add a f-</a:t>
            </a:r>
            <a:r>
              <a:rPr lang="en-US" dirty="0" err="1"/>
              <a:t>ooter</a:t>
            </a:r>
            <a:endParaRPr lang="en-US" dirty="0" err="1"/>
          </a:p>
        </p:txBody>
      </p:sp>
      <p:sp>
        <p:nvSpPr>
          <p:cNvPr id="12" name="Slide Number Placeholder 11"/>
          <p:cNvSpPr>
            <a:spLocks noGrp="1"/>
          </p:cNvSpPr>
          <p:nvPr>
            <p:ph type="sldNum" sz="quarter" idx="15"/>
          </p:nvPr>
        </p:nvSpPr>
        <p:spPr/>
        <p:txBody>
          <a:bodyPr/>
          <a:lstStyle/>
          <a:p>
            <a:fld id="{8699F50C-BE38-4BD0-BA84-9B090E1F2B9B}" type="slidenum">
              <a:rPr lang="en-US" smtClean="0"/>
            </a:fld>
            <a:endParaRPr lang="en-US" dirty="0"/>
          </a:p>
        </p:txBody>
      </p:sp>
      <p:pic>
        <p:nvPicPr>
          <p:cNvPr id="5" name="Picture 5" descr="A picture containing text&#10;&#10;Description automatically generated"/>
          <p:cNvPicPr>
            <a:picLocks noGrp="1" noChangeAspect="1"/>
          </p:cNvPicPr>
          <p:nvPr>
            <p:ph type="pic" sz="quarter" idx="10"/>
          </p:nvPr>
        </p:nvPicPr>
        <p:blipFill rotWithShape="1">
          <a:blip r:embed="rId1"/>
          <a:srcRect l="26212" r="26212"/>
          <a:stretch>
            <a:fillRect/>
          </a:stretch>
        </p:blipFill>
        <p:spPr>
          <a:xfrm>
            <a:off x="6604000" y="1251"/>
            <a:ext cx="5588000" cy="6858703"/>
          </a:xfrm>
        </p:spPr>
      </p:pic>
      <p:pic>
        <p:nvPicPr>
          <p:cNvPr id="2" name="Picture 1"/>
          <p:cNvPicPr>
            <a:picLocks noChangeAspect="1"/>
          </p:cNvPicPr>
          <p:nvPr/>
        </p:nvPicPr>
        <p:blipFill>
          <a:blip r:embed="rId2"/>
          <a:stretch>
            <a:fillRect/>
          </a:stretch>
        </p:blipFill>
        <p:spPr>
          <a:xfrm>
            <a:off x="6069330" y="3365500"/>
            <a:ext cx="5817870" cy="3267710"/>
          </a:xfrm>
          <a:prstGeom prst="rect">
            <a:avLst/>
          </a:prstGeom>
        </p:spPr>
      </p:pic>
      <p:pic>
        <p:nvPicPr>
          <p:cNvPr id="3" name="Picture 2"/>
          <p:cNvPicPr>
            <a:picLocks noChangeAspect="1"/>
          </p:cNvPicPr>
          <p:nvPr/>
        </p:nvPicPr>
        <p:blipFill>
          <a:blip r:embed="rId3"/>
          <a:stretch>
            <a:fillRect/>
          </a:stretch>
        </p:blipFill>
        <p:spPr>
          <a:xfrm>
            <a:off x="6069330" y="866140"/>
            <a:ext cx="2476500" cy="246888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8488" y="441542"/>
            <a:ext cx="7342622" cy="1215566"/>
          </a:xfrm>
        </p:spPr>
        <p:txBody>
          <a:bodyPr/>
          <a:lstStyle/>
          <a:p>
            <a:r>
              <a:rPr lang="en-US" dirty="0">
                <a:cs typeface="Calibri" panose="020F0502020204030204"/>
              </a:rPr>
              <a:t>Work Flow</a:t>
            </a:r>
            <a:endParaRPr lang="en-US" dirty="0">
              <a:cs typeface="Calibri" panose="020F0502020204030204"/>
            </a:endParaRPr>
          </a:p>
        </p:txBody>
      </p:sp>
      <p:sp>
        <p:nvSpPr>
          <p:cNvPr id="7" name="Content Placeholder 6"/>
          <p:cNvSpPr>
            <a:spLocks noGrp="1"/>
          </p:cNvSpPr>
          <p:nvPr>
            <p:ph idx="1"/>
          </p:nvPr>
        </p:nvSpPr>
        <p:spPr>
          <a:xfrm>
            <a:off x="258445" y="1656715"/>
            <a:ext cx="5441950" cy="5200650"/>
          </a:xfrm>
        </p:spPr>
        <p:txBody>
          <a:bodyPr lIns="91440" tIns="45720" rIns="91440" bIns="45720" anchor="t">
            <a:noAutofit/>
          </a:bodyPr>
          <a:lstStyle/>
          <a:p>
            <a:pPr marL="0" indent="0" algn="just">
              <a:buNone/>
            </a:pPr>
            <a:r>
              <a:rPr lang="en-US" sz="1800" dirty="0">
                <a:cs typeface="Calibri" panose="020F0502020204030204"/>
                <a:sym typeface="+mn-ea"/>
              </a:rPr>
              <a:t>If no object exists in that cell, the confidence scores should be zero. Otherwise we want the confidence score to equal the intersection over union (IOU) between the predicted box and the ground truth</a:t>
            </a:r>
            <a:endParaRPr lang="en-US" sz="1800" dirty="0">
              <a:cs typeface="Calibri" panose="020F0502020204030204"/>
              <a:sym typeface="+mn-ea"/>
            </a:endParaRPr>
          </a:p>
          <a:p>
            <a:pPr marL="0" indent="0" algn="just">
              <a:buNone/>
            </a:pPr>
            <a:r>
              <a:rPr lang="en-US" sz="1800" dirty="0">
                <a:cs typeface="Calibri" panose="020F0502020204030204"/>
                <a:sym typeface="+mn-ea"/>
              </a:rPr>
              <a:t>Each bounding box consists of 5 predictions: x, y, w, h, and confidence. The (x, y) coordinates represent the center of the box relative to the bounds of the grid cell. The width and height are predicted relative to the whole image. Finally the confidence prediction represents the IOU between the predicted box and any ground truth box. Each grid cell also predicts C conditional class probabilities, Pr(Classi |Object). These probabilities are conditioned on the grid cell containing an object. We only predict one set of class probabilities per grid cell, regardless of the number of boxes B.</a:t>
            </a:r>
            <a:endParaRPr lang="en-US" sz="1800" dirty="0">
              <a:cs typeface="Calibri" panose="020F0502020204030204"/>
              <a:sym typeface="+mn-ea"/>
            </a:endParaRPr>
          </a:p>
          <a:p>
            <a:pPr marL="0" indent="0" algn="just">
              <a:buNone/>
            </a:pPr>
            <a:r>
              <a:rPr lang="en-US" sz="1800" dirty="0">
                <a:cs typeface="Calibri" panose="020F0502020204030204"/>
                <a:sym typeface="+mn-ea"/>
              </a:rPr>
              <a:t>At test time we multiply the conditional class probabilities and the individual box confidence predictions,</a:t>
            </a:r>
            <a:endParaRPr lang="en-US" sz="1800" dirty="0">
              <a:cs typeface="Calibri" panose="020F0502020204030204"/>
              <a:sym typeface="+mn-ea"/>
            </a:endParaRPr>
          </a:p>
          <a:p>
            <a:pPr marL="0" indent="0" algn="just">
              <a:buNone/>
            </a:pPr>
            <a:r>
              <a:rPr lang="en-US" sz="1800" dirty="0">
                <a:cs typeface="Calibri" panose="020F0502020204030204"/>
                <a:sym typeface="+mn-ea"/>
              </a:rPr>
              <a:t>Pr(Classi|Object)∗Pr(Object)∗IOU = Pr(Classi)∗IOU</a:t>
            </a:r>
            <a:endParaRPr lang="en-US" sz="1800" dirty="0">
              <a:cs typeface="Calibri" panose="020F0502020204030204"/>
              <a:sym typeface="+mn-ea"/>
            </a:endParaRPr>
          </a:p>
          <a:p>
            <a:pPr marL="0" indent="0" algn="just">
              <a:buNone/>
            </a:pPr>
            <a:endParaRPr lang="en-US" sz="1800" dirty="0">
              <a:cs typeface="Calibri" panose="020F0502020204030204"/>
              <a:sym typeface="+mn-ea"/>
            </a:endParaRPr>
          </a:p>
        </p:txBody>
      </p:sp>
      <p:sp>
        <p:nvSpPr>
          <p:cNvPr id="11" name="Footer Placeholder 10"/>
          <p:cNvSpPr>
            <a:spLocks noGrp="1"/>
          </p:cNvSpPr>
          <p:nvPr>
            <p:ph type="ftr" sz="quarter" idx="14"/>
          </p:nvPr>
        </p:nvSpPr>
        <p:spPr>
          <a:xfrm>
            <a:off x="7605139" y="6400524"/>
            <a:ext cx="4114800" cy="365125"/>
          </a:xfrm>
        </p:spPr>
        <p:txBody>
          <a:bodyPr/>
          <a:lstStyle/>
          <a:p>
            <a:r>
              <a:rPr lang="en-US" dirty="0"/>
              <a:t>Add a f-</a:t>
            </a:r>
            <a:r>
              <a:rPr lang="en-US" dirty="0" err="1"/>
              <a:t>ooter</a:t>
            </a:r>
            <a:endParaRPr lang="en-US" dirty="0" err="1"/>
          </a:p>
        </p:txBody>
      </p:sp>
      <p:sp>
        <p:nvSpPr>
          <p:cNvPr id="12" name="Slide Number Placeholder 11"/>
          <p:cNvSpPr>
            <a:spLocks noGrp="1"/>
          </p:cNvSpPr>
          <p:nvPr>
            <p:ph type="sldNum" sz="quarter" idx="15"/>
          </p:nvPr>
        </p:nvSpPr>
        <p:spPr/>
        <p:txBody>
          <a:bodyPr/>
          <a:lstStyle/>
          <a:p>
            <a:fld id="{8699F50C-BE38-4BD0-BA84-9B090E1F2B9B}" type="slidenum">
              <a:rPr lang="en-US" smtClean="0"/>
            </a:fld>
            <a:endParaRPr lang="en-US" dirty="0"/>
          </a:p>
        </p:txBody>
      </p:sp>
      <p:pic>
        <p:nvPicPr>
          <p:cNvPr id="5" name="Picture 5" descr="A picture containing text&#10;&#10;Description automatically generated"/>
          <p:cNvPicPr>
            <a:picLocks noGrp="1" noChangeAspect="1"/>
          </p:cNvPicPr>
          <p:nvPr>
            <p:ph type="pic" sz="quarter" idx="10"/>
          </p:nvPr>
        </p:nvPicPr>
        <p:blipFill rotWithShape="1">
          <a:blip r:embed="rId1"/>
          <a:srcRect l="26212" r="26212"/>
          <a:stretch>
            <a:fillRect/>
          </a:stretch>
        </p:blipFill>
        <p:spPr>
          <a:xfrm>
            <a:off x="6604000" y="1251"/>
            <a:ext cx="5588000" cy="6858703"/>
          </a:xfrm>
        </p:spPr>
      </p:pic>
      <p:pic>
        <p:nvPicPr>
          <p:cNvPr id="6" name="Picture 5"/>
          <p:cNvPicPr>
            <a:picLocks noChangeAspect="1"/>
          </p:cNvPicPr>
          <p:nvPr/>
        </p:nvPicPr>
        <p:blipFill>
          <a:blip r:embed="rId2"/>
          <a:stretch>
            <a:fillRect/>
          </a:stretch>
        </p:blipFill>
        <p:spPr>
          <a:xfrm>
            <a:off x="6038850" y="1402080"/>
            <a:ext cx="5681345" cy="3084830"/>
          </a:xfrm>
          <a:prstGeom prst="rect">
            <a:avLst/>
          </a:prstGeom>
        </p:spPr>
      </p:pic>
      <p:pic>
        <p:nvPicPr>
          <p:cNvPr id="8" name="Picture 7"/>
          <p:cNvPicPr>
            <a:picLocks noChangeAspect="1"/>
          </p:cNvPicPr>
          <p:nvPr/>
        </p:nvPicPr>
        <p:blipFill>
          <a:blip r:embed="rId3"/>
          <a:stretch>
            <a:fillRect/>
          </a:stretch>
        </p:blipFill>
        <p:spPr>
          <a:xfrm>
            <a:off x="6830695" y="4589780"/>
            <a:ext cx="4097020" cy="217614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8530" y="288298"/>
            <a:ext cx="7342622" cy="1215566"/>
          </a:xfrm>
        </p:spPr>
        <p:txBody>
          <a:bodyPr/>
          <a:lstStyle/>
          <a:p>
            <a:r>
              <a:rPr lang="en-US" dirty="0"/>
              <a:t>BLOCK DIAGRAM</a:t>
            </a:r>
            <a:endParaRPr lang="en-US" dirty="0"/>
          </a:p>
        </p:txBody>
      </p:sp>
      <p:sp>
        <p:nvSpPr>
          <p:cNvPr id="6" name="Footer Placeholder 5"/>
          <p:cNvSpPr>
            <a:spLocks noGrp="1"/>
          </p:cNvSpPr>
          <p:nvPr>
            <p:ph type="ftr" sz="quarter" idx="14"/>
          </p:nvPr>
        </p:nvSpPr>
        <p:spPr/>
        <p:txBody>
          <a:bodyPr/>
          <a:lstStyle/>
          <a:p>
            <a:r>
              <a:rPr lang="en-US" noProof="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fld>
            <a:endParaRPr lang="en-US" noProof="0" dirty="0"/>
          </a:p>
        </p:txBody>
      </p:sp>
      <p:pic>
        <p:nvPicPr>
          <p:cNvPr id="8" name="Picture 7"/>
          <p:cNvPicPr>
            <a:picLocks noChangeAspect="1"/>
          </p:cNvPicPr>
          <p:nvPr/>
        </p:nvPicPr>
        <p:blipFill>
          <a:blip r:embed="rId1"/>
          <a:stretch>
            <a:fillRect/>
          </a:stretch>
        </p:blipFill>
        <p:spPr>
          <a:xfrm>
            <a:off x="774633" y="2744788"/>
            <a:ext cx="5429250" cy="2257425"/>
          </a:xfrm>
          <a:prstGeom prst="rect">
            <a:avLst/>
          </a:prstGeom>
        </p:spPr>
        <p:style>
          <a:lnRef idx="2">
            <a:schemeClr val="dk1"/>
          </a:lnRef>
          <a:fillRef idx="1">
            <a:schemeClr val="lt1"/>
          </a:fillRef>
          <a:effectRef idx="0">
            <a:schemeClr val="dk1"/>
          </a:effectRef>
          <a:fontRef idx="minor">
            <a:schemeClr val="dk1"/>
          </a:fontRef>
        </p:style>
      </p:pic>
      <p:pic>
        <p:nvPicPr>
          <p:cNvPr id="9" name="Picture 8"/>
          <p:cNvPicPr>
            <a:picLocks noChangeAspect="1"/>
          </p:cNvPicPr>
          <p:nvPr/>
        </p:nvPicPr>
        <p:blipFill>
          <a:blip r:embed="rId2"/>
          <a:stretch>
            <a:fillRect/>
          </a:stretch>
        </p:blipFill>
        <p:spPr>
          <a:xfrm>
            <a:off x="2446330" y="5469731"/>
            <a:ext cx="1885950" cy="419100"/>
          </a:xfrm>
          <a:prstGeom prst="rect">
            <a:avLst/>
          </a:prstGeom>
        </p:spPr>
        <p:style>
          <a:lnRef idx="2">
            <a:schemeClr val="dk1"/>
          </a:lnRef>
          <a:fillRef idx="1">
            <a:schemeClr val="lt1"/>
          </a:fillRef>
          <a:effectRef idx="0">
            <a:schemeClr val="dk1"/>
          </a:effectRef>
          <a:fontRef idx="minor">
            <a:schemeClr val="dk1"/>
          </a:fontRef>
        </p:style>
      </p:pic>
      <p:pic>
        <p:nvPicPr>
          <p:cNvPr id="10" name="Picture 9"/>
          <p:cNvPicPr>
            <a:picLocks noChangeAspect="1"/>
          </p:cNvPicPr>
          <p:nvPr/>
        </p:nvPicPr>
        <p:blipFill>
          <a:blip r:embed="rId3"/>
          <a:stretch>
            <a:fillRect/>
          </a:stretch>
        </p:blipFill>
        <p:spPr>
          <a:xfrm>
            <a:off x="7161300" y="1573189"/>
            <a:ext cx="3276600" cy="5076825"/>
          </a:xfrm>
          <a:prstGeom prst="rect">
            <a:avLst/>
          </a:prstGeom>
        </p:spPr>
        <p:style>
          <a:lnRef idx="2">
            <a:schemeClr val="dk1"/>
          </a:lnRef>
          <a:fillRef idx="1">
            <a:schemeClr val="lt1"/>
          </a:fillRef>
          <a:effectRef idx="0">
            <a:schemeClr val="dk1"/>
          </a:effectRef>
          <a:fontRef idx="minor">
            <a:schemeClr val="dk1"/>
          </a:fontRef>
        </p:style>
      </p:pic>
      <p:sp>
        <p:nvSpPr>
          <p:cNvPr id="11" name="Arrow: Bent 10"/>
          <p:cNvSpPr/>
          <p:nvPr/>
        </p:nvSpPr>
        <p:spPr>
          <a:xfrm>
            <a:off x="5646583" y="1758895"/>
            <a:ext cx="1166560" cy="868680"/>
          </a:xfrm>
          <a:prstGeom prst="bentArrow">
            <a:avLst>
              <a:gd name="adj1" fmla="val 25000"/>
              <a:gd name="adj2" fmla="val 25814"/>
              <a:gd name="adj3" fmla="val 25000"/>
              <a:gd name="adj4" fmla="val 43750"/>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fld>
            <a:endParaRPr lang="en-US" noProof="0" dirty="0"/>
          </a:p>
        </p:txBody>
      </p:sp>
      <p:pic>
        <p:nvPicPr>
          <p:cNvPr id="8" name="Content Placeholder 2"/>
          <p:cNvPicPr>
            <a:picLocks noChangeAspect="1"/>
          </p:cNvPicPr>
          <p:nvPr/>
        </p:nvPicPr>
        <p:blipFill>
          <a:blip r:embed="rId1"/>
          <a:stretch>
            <a:fillRect/>
          </a:stretch>
        </p:blipFill>
        <p:spPr>
          <a:xfrm>
            <a:off x="2186608" y="1049719"/>
            <a:ext cx="2993541" cy="4997585"/>
          </a:xfrm>
          <a:prstGeom prst="rect">
            <a:avLst/>
          </a:prstGeom>
        </p:spPr>
        <p:style>
          <a:lnRef idx="2">
            <a:schemeClr val="dk1"/>
          </a:lnRef>
          <a:fillRef idx="1">
            <a:schemeClr val="lt1"/>
          </a:fillRef>
          <a:effectRef idx="0">
            <a:schemeClr val="dk1"/>
          </a:effectRef>
          <a:fontRef idx="minor">
            <a:schemeClr val="dk1"/>
          </a:fontRef>
        </p:style>
      </p:pic>
      <p:pic>
        <p:nvPicPr>
          <p:cNvPr id="9" name="Picture 8"/>
          <p:cNvPicPr>
            <a:picLocks noChangeAspect="1"/>
          </p:cNvPicPr>
          <p:nvPr/>
        </p:nvPicPr>
        <p:blipFill>
          <a:blip r:embed="rId2"/>
          <a:stretch>
            <a:fillRect/>
          </a:stretch>
        </p:blipFill>
        <p:spPr>
          <a:xfrm>
            <a:off x="6417157" y="501773"/>
            <a:ext cx="4181475" cy="6124575"/>
          </a:xfrm>
          <a:prstGeom prst="rect">
            <a:avLst/>
          </a:prstGeom>
        </p:spPr>
        <p:style>
          <a:lnRef idx="2">
            <a:schemeClr val="dk1"/>
          </a:lnRef>
          <a:fillRef idx="1">
            <a:schemeClr val="lt1"/>
          </a:fillRef>
          <a:effectRef idx="0">
            <a:schemeClr val="dk1"/>
          </a:effectRef>
          <a:fontRef idx="minor">
            <a:schemeClr val="dk1"/>
          </a:fontRef>
        </p:style>
      </p:pic>
      <p:pic>
        <p:nvPicPr>
          <p:cNvPr id="10" name="Picture 9"/>
          <p:cNvPicPr>
            <a:picLocks noChangeAspect="1"/>
          </p:cNvPicPr>
          <p:nvPr/>
        </p:nvPicPr>
        <p:blipFill>
          <a:blip r:embed="rId3"/>
          <a:stretch>
            <a:fillRect/>
          </a:stretch>
        </p:blipFill>
        <p:spPr>
          <a:xfrm>
            <a:off x="2874169" y="6235822"/>
            <a:ext cx="1587155" cy="440135"/>
          </a:xfrm>
          <a:prstGeom prst="rect">
            <a:avLst/>
          </a:prstGeom>
        </p:spPr>
        <p:style>
          <a:lnRef idx="2">
            <a:schemeClr val="dk1"/>
          </a:lnRef>
          <a:fillRef idx="1">
            <a:schemeClr val="lt1"/>
          </a:fillRef>
          <a:effectRef idx="0">
            <a:schemeClr val="dk1"/>
          </a:effectRef>
          <a:fontRef idx="minor">
            <a:schemeClr val="dk1"/>
          </a:fontRef>
        </p:style>
      </p:pic>
      <p:sp>
        <p:nvSpPr>
          <p:cNvPr id="11" name="Arrow: Right 10"/>
          <p:cNvSpPr/>
          <p:nvPr/>
        </p:nvSpPr>
        <p:spPr>
          <a:xfrm>
            <a:off x="5309449" y="2557669"/>
            <a:ext cx="978408" cy="4846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2592" y="278694"/>
            <a:ext cx="7342631" cy="982982"/>
          </a:xfrm>
        </p:spPr>
        <p:txBody>
          <a:bodyPr/>
          <a:lstStyle/>
          <a:p>
            <a:r>
              <a:rPr lang="en-US" dirty="0"/>
              <a:t>STEPS</a:t>
            </a:r>
            <a:endParaRPr lang="en-US" dirty="0"/>
          </a:p>
        </p:txBody>
      </p:sp>
      <p:sp>
        <p:nvSpPr>
          <p:cNvPr id="6" name="Footer Placeholder 5"/>
          <p:cNvSpPr>
            <a:spLocks noGrp="1"/>
          </p:cNvSpPr>
          <p:nvPr>
            <p:ph type="ftr" sz="quarter" idx="14"/>
          </p:nvPr>
        </p:nvSpPr>
        <p:spPr/>
        <p:txBody>
          <a:bodyPr/>
          <a:lstStyle/>
          <a:p>
            <a:r>
              <a:rPr lang="en-US" noProof="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fld>
            <a:endParaRPr lang="en-US" noProof="0" dirty="0"/>
          </a:p>
        </p:txBody>
      </p:sp>
      <p:sp>
        <p:nvSpPr>
          <p:cNvPr id="18" name="Cloud 17"/>
          <p:cNvSpPr/>
          <p:nvPr/>
        </p:nvSpPr>
        <p:spPr>
          <a:xfrm>
            <a:off x="49394" y="2112063"/>
            <a:ext cx="3392557" cy="2395332"/>
          </a:xfrm>
          <a:prstGeom prst="cloud">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Pre-Processing</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9" name="Cloud 18"/>
          <p:cNvSpPr/>
          <p:nvPr/>
        </p:nvSpPr>
        <p:spPr>
          <a:xfrm>
            <a:off x="8408918" y="2022817"/>
            <a:ext cx="3392557" cy="2395332"/>
          </a:xfrm>
          <a:prstGeom prst="cloud">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Post Processing</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20" name="Cloud 19"/>
          <p:cNvSpPr/>
          <p:nvPr/>
        </p:nvSpPr>
        <p:spPr>
          <a:xfrm>
            <a:off x="4238554" y="2112063"/>
            <a:ext cx="3392557" cy="2395332"/>
          </a:xfrm>
          <a:prstGeom prst="cloud">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Feature Extraction</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21" name="Arrow: Right 20"/>
          <p:cNvSpPr/>
          <p:nvPr/>
        </p:nvSpPr>
        <p:spPr>
          <a:xfrm>
            <a:off x="3460747" y="3186684"/>
            <a:ext cx="803595" cy="4846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Arrow: Right 21"/>
          <p:cNvSpPr/>
          <p:nvPr/>
        </p:nvSpPr>
        <p:spPr>
          <a:xfrm>
            <a:off x="7663574" y="3220483"/>
            <a:ext cx="803595" cy="4846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Cloud 22"/>
          <p:cNvSpPr/>
          <p:nvPr/>
        </p:nvSpPr>
        <p:spPr>
          <a:xfrm>
            <a:off x="1466918" y="4211281"/>
            <a:ext cx="3392557" cy="2671536"/>
          </a:xfrm>
          <a:prstGeom prst="cloud">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De-Skew, Despeckle, Binarization, Line Removal, Zoning, Word Detection, Script Detection, Segmentation, Normalization</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24" name="Cloud 23"/>
          <p:cNvSpPr/>
          <p:nvPr/>
        </p:nvSpPr>
        <p:spPr>
          <a:xfrm>
            <a:off x="5685182" y="4389462"/>
            <a:ext cx="3392557" cy="2395332"/>
          </a:xfrm>
          <a:prstGeom prst="cloud">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Pattern Recognition, Feature Detection</a:t>
            </a:r>
            <a:endParaRPr lang="en-US" b="1" dirty="0">
              <a:solidFill>
                <a:schemeClr val="tx1"/>
              </a:solidFill>
              <a:latin typeface="Times New Roman" panose="02020603050405020304" pitchFamily="18" charset="0"/>
              <a:cs typeface="Times New Roman" panose="02020603050405020304" pitchFamily="18" charset="0"/>
            </a:endParaRPr>
          </a:p>
        </p:txBody>
      </p:sp>
      <p:cxnSp>
        <p:nvCxnSpPr>
          <p:cNvPr id="25" name="Straight Connector 24"/>
          <p:cNvCxnSpPr/>
          <p:nvPr/>
        </p:nvCxnSpPr>
        <p:spPr>
          <a:xfrm>
            <a:off x="1590261" y="4389462"/>
            <a:ext cx="198782" cy="686121"/>
          </a:xfrm>
          <a:prstGeom prst="line">
            <a:avLst/>
          </a:prstGeom>
          <a:ln w="57150"/>
        </p:spPr>
        <p:style>
          <a:lnRef idx="3">
            <a:schemeClr val="dk1"/>
          </a:lnRef>
          <a:fillRef idx="0">
            <a:schemeClr val="dk1"/>
          </a:fillRef>
          <a:effectRef idx="2">
            <a:schemeClr val="dk1"/>
          </a:effectRef>
          <a:fontRef idx="minor">
            <a:schemeClr val="tx1"/>
          </a:fontRef>
        </p:style>
      </p:cxnSp>
      <p:cxnSp>
        <p:nvCxnSpPr>
          <p:cNvPr id="26" name="Straight Connector 25"/>
          <p:cNvCxnSpPr/>
          <p:nvPr/>
        </p:nvCxnSpPr>
        <p:spPr>
          <a:xfrm>
            <a:off x="6486939" y="4046401"/>
            <a:ext cx="318465" cy="686121"/>
          </a:xfrm>
          <a:prstGeom prst="line">
            <a:avLst/>
          </a:prstGeom>
          <a:ln w="57150"/>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p:txBody>
          <a:bodyPr/>
          <a:lstStyle/>
          <a:p>
            <a:r>
              <a:rPr lang="en-US" noProof="0"/>
              <a:t>Add a footer</a:t>
            </a:r>
            <a:endParaRPr lang="en-US" noProof="0" dirty="0"/>
          </a:p>
        </p:txBody>
      </p:sp>
      <p:sp>
        <p:nvSpPr>
          <p:cNvPr id="7" name="Slide Number Placeholder 6"/>
          <p:cNvSpPr>
            <a:spLocks noGrp="1"/>
          </p:cNvSpPr>
          <p:nvPr>
            <p:ph type="sldNum" sz="quarter" idx="11"/>
          </p:nvPr>
        </p:nvSpPr>
        <p:spPr/>
        <p:txBody>
          <a:bodyPr/>
          <a:lstStyle/>
          <a:p>
            <a:fld id="{8699F50C-BE38-4BD0-BA84-9B090E1F2B9B}" type="slidenum">
              <a:rPr lang="en-US" noProof="0" smtClean="0"/>
            </a:fld>
            <a:endParaRPr lang="en-US" noProof="0" dirty="0"/>
          </a:p>
        </p:txBody>
      </p:sp>
      <p:sp>
        <p:nvSpPr>
          <p:cNvPr id="4" name="Title 3"/>
          <p:cNvSpPr>
            <a:spLocks noGrp="1"/>
          </p:cNvSpPr>
          <p:nvPr>
            <p:ph type="title"/>
          </p:nvPr>
        </p:nvSpPr>
        <p:spPr/>
        <p:txBody>
          <a:bodyPr>
            <a:normAutofit/>
          </a:bodyPr>
          <a:lstStyle/>
          <a:p>
            <a:r>
              <a:rPr lang="en-US" dirty="0">
                <a:solidFill>
                  <a:schemeClr val="bg1"/>
                </a:solidFill>
              </a:rPr>
              <a:t>VISUAL REPRESENTATION OF STEPS</a:t>
            </a:r>
            <a:endParaRPr lang="en-US" dirty="0">
              <a:solidFill>
                <a:schemeClr val="bg1"/>
              </a:solidFill>
            </a:endParaRPr>
          </a:p>
        </p:txBody>
      </p:sp>
      <p:sp>
        <p:nvSpPr>
          <p:cNvPr id="8" name="Arrow: Right 7"/>
          <p:cNvSpPr/>
          <p:nvPr/>
        </p:nvSpPr>
        <p:spPr>
          <a:xfrm>
            <a:off x="2807530" y="2518583"/>
            <a:ext cx="803595" cy="4846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Arrow: Right 8"/>
          <p:cNvSpPr/>
          <p:nvPr/>
        </p:nvSpPr>
        <p:spPr>
          <a:xfrm>
            <a:off x="5598628" y="2490545"/>
            <a:ext cx="803595" cy="4846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0" name="Picture 9"/>
          <p:cNvPicPr>
            <a:picLocks noChangeAspect="1"/>
          </p:cNvPicPr>
          <p:nvPr/>
        </p:nvPicPr>
        <p:blipFill>
          <a:blip r:embed="rId1"/>
          <a:stretch>
            <a:fillRect/>
          </a:stretch>
        </p:blipFill>
        <p:spPr>
          <a:xfrm>
            <a:off x="1150868" y="2276266"/>
            <a:ext cx="1276350" cy="918675"/>
          </a:xfrm>
          <a:prstGeom prst="rect">
            <a:avLst/>
          </a:prstGeom>
        </p:spPr>
        <p:style>
          <a:lnRef idx="2">
            <a:schemeClr val="dk1"/>
          </a:lnRef>
          <a:fillRef idx="1">
            <a:schemeClr val="lt1"/>
          </a:fillRef>
          <a:effectRef idx="0">
            <a:schemeClr val="dk1"/>
          </a:effectRef>
          <a:fontRef idx="minor">
            <a:schemeClr val="dk1"/>
          </a:fontRef>
        </p:style>
      </p:pic>
      <p:pic>
        <p:nvPicPr>
          <p:cNvPr id="11" name="Picture 10"/>
          <p:cNvPicPr>
            <a:picLocks noChangeAspect="1"/>
          </p:cNvPicPr>
          <p:nvPr/>
        </p:nvPicPr>
        <p:blipFill rotWithShape="1">
          <a:blip r:embed="rId2"/>
          <a:srcRect t="13514"/>
          <a:stretch>
            <a:fillRect/>
          </a:stretch>
        </p:blipFill>
        <p:spPr>
          <a:xfrm>
            <a:off x="3809539" y="2266632"/>
            <a:ext cx="1590675" cy="918675"/>
          </a:xfrm>
          <a:prstGeom prst="rect">
            <a:avLst/>
          </a:prstGeom>
        </p:spPr>
        <p:style>
          <a:lnRef idx="2">
            <a:schemeClr val="dk1"/>
          </a:lnRef>
          <a:fillRef idx="1">
            <a:schemeClr val="lt1"/>
          </a:fillRef>
          <a:effectRef idx="0">
            <a:schemeClr val="dk1"/>
          </a:effectRef>
          <a:fontRef idx="minor">
            <a:schemeClr val="dk1"/>
          </a:fontRef>
        </p:style>
      </p:pic>
      <p:pic>
        <p:nvPicPr>
          <p:cNvPr id="12" name="Picture 11"/>
          <p:cNvPicPr>
            <a:picLocks noChangeAspect="1"/>
          </p:cNvPicPr>
          <p:nvPr/>
        </p:nvPicPr>
        <p:blipFill>
          <a:blip r:embed="rId3"/>
          <a:stretch>
            <a:fillRect/>
          </a:stretch>
        </p:blipFill>
        <p:spPr>
          <a:xfrm>
            <a:off x="6562452" y="2276267"/>
            <a:ext cx="2447925" cy="994670"/>
          </a:xfrm>
          <a:prstGeom prst="rect">
            <a:avLst/>
          </a:prstGeom>
        </p:spPr>
      </p:pic>
      <p:pic>
        <p:nvPicPr>
          <p:cNvPr id="13" name="Picture 12"/>
          <p:cNvPicPr>
            <a:picLocks noChangeAspect="1"/>
          </p:cNvPicPr>
          <p:nvPr/>
        </p:nvPicPr>
        <p:blipFill>
          <a:blip r:embed="rId4"/>
          <a:stretch>
            <a:fillRect/>
          </a:stretch>
        </p:blipFill>
        <p:spPr>
          <a:xfrm>
            <a:off x="1015759" y="5048966"/>
            <a:ext cx="1546567" cy="1054799"/>
          </a:xfrm>
          <a:prstGeom prst="rect">
            <a:avLst/>
          </a:prstGeom>
        </p:spPr>
        <p:style>
          <a:lnRef idx="2">
            <a:schemeClr val="dk1"/>
          </a:lnRef>
          <a:fillRef idx="1">
            <a:schemeClr val="lt1"/>
          </a:fillRef>
          <a:effectRef idx="0">
            <a:schemeClr val="dk1"/>
          </a:effectRef>
          <a:fontRef idx="minor">
            <a:schemeClr val="dk1"/>
          </a:fontRef>
        </p:style>
      </p:pic>
      <p:pic>
        <p:nvPicPr>
          <p:cNvPr id="14" name="Picture 13"/>
          <p:cNvPicPr>
            <a:picLocks noChangeAspect="1"/>
          </p:cNvPicPr>
          <p:nvPr/>
        </p:nvPicPr>
        <p:blipFill>
          <a:blip r:embed="rId5"/>
          <a:stretch>
            <a:fillRect/>
          </a:stretch>
        </p:blipFill>
        <p:spPr>
          <a:xfrm>
            <a:off x="9010375" y="3720533"/>
            <a:ext cx="1833563" cy="1049137"/>
          </a:xfrm>
          <a:prstGeom prst="rect">
            <a:avLst/>
          </a:prstGeom>
        </p:spPr>
        <p:style>
          <a:lnRef idx="2">
            <a:schemeClr val="dk1"/>
          </a:lnRef>
          <a:fillRef idx="1">
            <a:schemeClr val="lt1"/>
          </a:fillRef>
          <a:effectRef idx="0">
            <a:schemeClr val="dk1"/>
          </a:effectRef>
          <a:fontRef idx="minor">
            <a:schemeClr val="dk1"/>
          </a:fontRef>
        </p:style>
      </p:pic>
      <p:pic>
        <p:nvPicPr>
          <p:cNvPr id="15" name="Picture 14"/>
          <p:cNvPicPr>
            <a:picLocks noChangeAspect="1"/>
          </p:cNvPicPr>
          <p:nvPr/>
        </p:nvPicPr>
        <p:blipFill>
          <a:blip r:embed="rId6"/>
          <a:stretch>
            <a:fillRect/>
          </a:stretch>
        </p:blipFill>
        <p:spPr>
          <a:xfrm>
            <a:off x="7962810" y="5048966"/>
            <a:ext cx="1741925" cy="1114425"/>
          </a:xfrm>
          <a:prstGeom prst="rect">
            <a:avLst/>
          </a:prstGeom>
        </p:spPr>
        <p:style>
          <a:lnRef idx="2">
            <a:schemeClr val="dk1"/>
          </a:lnRef>
          <a:fillRef idx="1">
            <a:schemeClr val="lt1"/>
          </a:fillRef>
          <a:effectRef idx="0">
            <a:schemeClr val="dk1"/>
          </a:effectRef>
          <a:fontRef idx="minor">
            <a:schemeClr val="dk1"/>
          </a:fontRef>
        </p:style>
      </p:pic>
      <p:sp>
        <p:nvSpPr>
          <p:cNvPr id="16" name="Arrow: Bent 15"/>
          <p:cNvSpPr/>
          <p:nvPr/>
        </p:nvSpPr>
        <p:spPr>
          <a:xfrm rot="5400000">
            <a:off x="9032465" y="2628640"/>
            <a:ext cx="1166560" cy="868680"/>
          </a:xfrm>
          <a:prstGeom prst="bentArrow">
            <a:avLst>
              <a:gd name="adj1" fmla="val 25000"/>
              <a:gd name="adj2" fmla="val 25814"/>
              <a:gd name="adj3" fmla="val 25000"/>
              <a:gd name="adj4" fmla="val 43750"/>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solidFill>
                <a:schemeClr val="tx1"/>
              </a:solidFill>
            </a:endParaRPr>
          </a:p>
        </p:txBody>
      </p:sp>
      <p:pic>
        <p:nvPicPr>
          <p:cNvPr id="17" name="Picture 16"/>
          <p:cNvPicPr>
            <a:picLocks noChangeAspect="1"/>
          </p:cNvPicPr>
          <p:nvPr/>
        </p:nvPicPr>
        <p:blipFill>
          <a:blip r:embed="rId7"/>
          <a:stretch>
            <a:fillRect/>
          </a:stretch>
        </p:blipFill>
        <p:spPr>
          <a:xfrm>
            <a:off x="4362362" y="5048966"/>
            <a:ext cx="1423988" cy="1054799"/>
          </a:xfrm>
          <a:prstGeom prst="rect">
            <a:avLst/>
          </a:prstGeom>
        </p:spPr>
        <p:style>
          <a:lnRef idx="2">
            <a:schemeClr val="dk1"/>
          </a:lnRef>
          <a:fillRef idx="1">
            <a:schemeClr val="lt1"/>
          </a:fillRef>
          <a:effectRef idx="0">
            <a:schemeClr val="dk1"/>
          </a:effectRef>
          <a:fontRef idx="minor">
            <a:schemeClr val="dk1"/>
          </a:fontRef>
        </p:style>
      </p:pic>
      <p:sp>
        <p:nvSpPr>
          <p:cNvPr id="18" name="Arrow: Right 17"/>
          <p:cNvSpPr/>
          <p:nvPr/>
        </p:nvSpPr>
        <p:spPr>
          <a:xfrm rot="10800000">
            <a:off x="3003907" y="5360353"/>
            <a:ext cx="803595" cy="4846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Arrow: Right 18"/>
          <p:cNvSpPr/>
          <p:nvPr/>
        </p:nvSpPr>
        <p:spPr>
          <a:xfrm rot="10800000">
            <a:off x="6341210" y="5360354"/>
            <a:ext cx="803595" cy="4846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p:txBody>
          <a:bodyPr/>
          <a:lstStyle/>
          <a:p>
            <a:r>
              <a:rPr lang="en-US" noProof="0"/>
              <a:t>Add a footer</a:t>
            </a:r>
            <a:endParaRPr lang="en-US" noProof="0" dirty="0"/>
          </a:p>
        </p:txBody>
      </p:sp>
      <p:sp>
        <p:nvSpPr>
          <p:cNvPr id="7" name="Slide Number Placeholder 6"/>
          <p:cNvSpPr>
            <a:spLocks noGrp="1"/>
          </p:cNvSpPr>
          <p:nvPr>
            <p:ph type="sldNum" sz="quarter" idx="11"/>
          </p:nvPr>
        </p:nvSpPr>
        <p:spPr/>
        <p:txBody>
          <a:bodyPr/>
          <a:lstStyle/>
          <a:p>
            <a:fld id="{8699F50C-BE38-4BD0-BA84-9B090E1F2B9B}" type="slidenum">
              <a:rPr lang="en-US" noProof="0" smtClean="0"/>
            </a:fld>
            <a:endParaRPr lang="en-US" noProof="0" dirty="0"/>
          </a:p>
        </p:txBody>
      </p:sp>
      <p:sp>
        <p:nvSpPr>
          <p:cNvPr id="4" name="Title 3"/>
          <p:cNvSpPr>
            <a:spLocks noGrp="1"/>
          </p:cNvSpPr>
          <p:nvPr>
            <p:ph type="title"/>
          </p:nvPr>
        </p:nvSpPr>
        <p:spPr>
          <a:xfrm>
            <a:off x="518678" y="501651"/>
            <a:ext cx="8330184" cy="1147968"/>
          </a:xfrm>
        </p:spPr>
        <p:txBody>
          <a:bodyPr>
            <a:noAutofit/>
          </a:bodyPr>
          <a:lstStyle/>
          <a:p>
            <a:r>
              <a:rPr lang="en-US" dirty="0"/>
              <a:t>PROCESSING OF THE RECOGNISED DATA</a:t>
            </a:r>
            <a:endParaRPr lang="en-US" dirty="0"/>
          </a:p>
        </p:txBody>
      </p:sp>
      <p:sp>
        <p:nvSpPr>
          <p:cNvPr id="2" name="Content Placeholder 1"/>
          <p:cNvSpPr>
            <a:spLocks noGrp="1"/>
          </p:cNvSpPr>
          <p:nvPr>
            <p:ph type="body" sz="quarter" idx="12"/>
          </p:nvPr>
        </p:nvSpPr>
        <p:spPr>
          <a:xfrm>
            <a:off x="656948" y="2050741"/>
            <a:ext cx="10008921" cy="4305607"/>
          </a:xfrm>
        </p:spPr>
        <p:txBody>
          <a:bodyPr>
            <a:normAutofit fontScale="32500" lnSpcReduction="20000"/>
          </a:bodyPr>
          <a:lstStyle/>
          <a:p>
            <a:pPr marL="0" indent="0" algn="just">
              <a:buNone/>
            </a:pPr>
            <a:r>
              <a:rPr lang="en-US" sz="6800" b="1" dirty="0">
                <a:highlight>
                  <a:srgbClr val="00FFFF"/>
                </a:highlight>
                <a:latin typeface="Times New Roman" panose="02020603050405020304" pitchFamily="18" charset="0"/>
                <a:cs typeface="Times New Roman" panose="02020603050405020304" pitchFamily="18" charset="0"/>
              </a:rPr>
              <a:t>Pre-Processing:</a:t>
            </a:r>
            <a:endParaRPr lang="en-US" sz="6800" b="1" dirty="0">
              <a:highlight>
                <a:srgbClr val="00FFFF"/>
              </a:highlight>
              <a:latin typeface="Times New Roman" panose="02020603050405020304" pitchFamily="18" charset="0"/>
              <a:cs typeface="Times New Roman" panose="02020603050405020304" pitchFamily="18" charset="0"/>
              <a:sym typeface="Wingdings" panose="05000000000000000000" pitchFamily="2" charset="2"/>
            </a:endParaRPr>
          </a:p>
          <a:p>
            <a:pPr marL="0" indent="0" algn="just">
              <a:buNone/>
            </a:pPr>
            <a:r>
              <a:rPr lang="en-US" sz="6800" dirty="0">
                <a:latin typeface="Times New Roman" panose="02020603050405020304" pitchFamily="18" charset="0"/>
                <a:cs typeface="Times New Roman" panose="02020603050405020304" pitchFamily="18" charset="0"/>
                <a:sym typeface="Wingdings" panose="05000000000000000000" pitchFamily="2" charset="2"/>
              </a:rPr>
              <a:t>This is done to boost the chances of recognition of an text-images. Technique used –</a:t>
            </a:r>
            <a:endParaRPr lang="en-US" sz="6800" dirty="0">
              <a:latin typeface="Times New Roman" panose="02020603050405020304" pitchFamily="18" charset="0"/>
              <a:cs typeface="Times New Roman" panose="02020603050405020304" pitchFamily="18" charset="0"/>
              <a:sym typeface="Wingdings" panose="05000000000000000000" pitchFamily="2" charset="2"/>
            </a:endParaRPr>
          </a:p>
          <a:p>
            <a:pPr marL="0" indent="0" algn="just">
              <a:buNone/>
            </a:pPr>
            <a:r>
              <a:rPr lang="en-US" sz="6800" b="1" dirty="0">
                <a:highlight>
                  <a:srgbClr val="00FF00"/>
                </a:highlight>
                <a:latin typeface="Times New Roman" panose="02020603050405020304" pitchFamily="18" charset="0"/>
                <a:cs typeface="Times New Roman" panose="02020603050405020304" pitchFamily="18" charset="0"/>
                <a:sym typeface="Wingdings" panose="05000000000000000000" pitchFamily="2" charset="2"/>
              </a:rPr>
              <a:t>De-Skew</a:t>
            </a:r>
            <a:endParaRPr lang="en-US" sz="6800" b="1" dirty="0">
              <a:highlight>
                <a:srgbClr val="00FF00"/>
              </a:highlight>
              <a:latin typeface="Times New Roman" panose="02020603050405020304" pitchFamily="18" charset="0"/>
              <a:cs typeface="Times New Roman" panose="02020603050405020304" pitchFamily="18" charset="0"/>
              <a:sym typeface="Wingdings" panose="05000000000000000000" pitchFamily="2" charset="2"/>
            </a:endParaRPr>
          </a:p>
          <a:p>
            <a:pPr algn="just">
              <a:buFont typeface="Times New Roman" panose="02020603050405020304" pitchFamily="18" charset="0"/>
              <a:buChar char="■"/>
            </a:pPr>
            <a:r>
              <a:rPr lang="en-US" sz="6800" dirty="0">
                <a:latin typeface="Times New Roman" panose="02020603050405020304" pitchFamily="18" charset="0"/>
                <a:cs typeface="Times New Roman" panose="02020603050405020304" pitchFamily="18" charset="0"/>
                <a:sym typeface="Wingdings" panose="05000000000000000000" pitchFamily="2" charset="2"/>
              </a:rPr>
              <a:t> If the document was not correctly aligned when scanned, it may need to be titled a few degrees clockwise or counterclockwise to create text-lines completely horizontal or vertical.</a:t>
            </a:r>
            <a:endParaRPr lang="en-US" sz="6800" dirty="0">
              <a:latin typeface="Times New Roman" panose="02020603050405020304" pitchFamily="18" charset="0"/>
              <a:cs typeface="Times New Roman" panose="02020603050405020304" pitchFamily="18" charset="0"/>
              <a:sym typeface="Wingdings" panose="05000000000000000000" pitchFamily="2" charset="2"/>
            </a:endParaRPr>
          </a:p>
          <a:p>
            <a:pPr marL="0" indent="0" algn="just">
              <a:buNone/>
            </a:pPr>
            <a:r>
              <a:rPr lang="en-US" sz="6800" b="1" dirty="0" err="1">
                <a:highlight>
                  <a:srgbClr val="00FF00"/>
                </a:highlight>
                <a:latin typeface="Times New Roman" panose="02020603050405020304" pitchFamily="18" charset="0"/>
                <a:cs typeface="Times New Roman" panose="02020603050405020304" pitchFamily="18" charset="0"/>
                <a:sym typeface="Wingdings" panose="05000000000000000000" pitchFamily="2" charset="2"/>
              </a:rPr>
              <a:t>Despeckle</a:t>
            </a:r>
            <a:r>
              <a:rPr lang="en-US" sz="6800" b="1" dirty="0">
                <a:highlight>
                  <a:srgbClr val="00FF00"/>
                </a:highlight>
                <a:latin typeface="Times New Roman" panose="02020603050405020304" pitchFamily="18" charset="0"/>
                <a:cs typeface="Times New Roman" panose="02020603050405020304" pitchFamily="18" charset="0"/>
                <a:sym typeface="Wingdings" panose="05000000000000000000" pitchFamily="2" charset="2"/>
              </a:rPr>
              <a:t></a:t>
            </a:r>
            <a:endParaRPr lang="en-US" sz="6800" b="1" dirty="0">
              <a:highlight>
                <a:srgbClr val="00FF00"/>
              </a:highlight>
              <a:latin typeface="Times New Roman" panose="02020603050405020304" pitchFamily="18" charset="0"/>
              <a:cs typeface="Times New Roman" panose="02020603050405020304" pitchFamily="18" charset="0"/>
              <a:sym typeface="Wingdings" panose="05000000000000000000" pitchFamily="2" charset="2"/>
            </a:endParaRPr>
          </a:p>
          <a:p>
            <a:pPr algn="just">
              <a:buFont typeface="Times New Roman" panose="02020603050405020304" pitchFamily="18" charset="0"/>
              <a:buChar char="■"/>
            </a:pPr>
            <a:r>
              <a:rPr lang="en-US" sz="6800" dirty="0">
                <a:latin typeface="Times New Roman" panose="02020603050405020304" pitchFamily="18" charset="0"/>
                <a:cs typeface="Times New Roman" panose="02020603050405020304" pitchFamily="18" charset="0"/>
                <a:sym typeface="Wingdings" panose="05000000000000000000" pitchFamily="2" charset="2"/>
              </a:rPr>
              <a:t> Remove positive and negative spots, smoothing edges.</a:t>
            </a:r>
            <a:endParaRPr lang="en-US" sz="6800" dirty="0">
              <a:latin typeface="Times New Roman" panose="02020603050405020304" pitchFamily="18" charset="0"/>
              <a:cs typeface="Times New Roman" panose="02020603050405020304" pitchFamily="18" charset="0"/>
              <a:sym typeface="Wingdings" panose="05000000000000000000" pitchFamily="2" charset="2"/>
            </a:endParaRPr>
          </a:p>
          <a:p>
            <a:pPr marL="0" indent="0" algn="just">
              <a:buNone/>
            </a:pPr>
            <a:r>
              <a:rPr lang="en-US" sz="6800" b="1" dirty="0">
                <a:highlight>
                  <a:srgbClr val="00FF00"/>
                </a:highlight>
                <a:latin typeface="Times New Roman" panose="02020603050405020304" pitchFamily="18" charset="0"/>
                <a:cs typeface="Times New Roman" panose="02020603050405020304" pitchFamily="18" charset="0"/>
                <a:sym typeface="Wingdings" panose="05000000000000000000" pitchFamily="2" charset="2"/>
              </a:rPr>
              <a:t>Binarization</a:t>
            </a:r>
            <a:endParaRPr lang="en-US" sz="6800" b="1" dirty="0">
              <a:highlight>
                <a:srgbClr val="00FF00"/>
              </a:highlight>
              <a:latin typeface="Times New Roman" panose="02020603050405020304" pitchFamily="18" charset="0"/>
              <a:cs typeface="Times New Roman" panose="02020603050405020304" pitchFamily="18" charset="0"/>
              <a:sym typeface="Wingdings" panose="05000000000000000000" pitchFamily="2" charset="2"/>
            </a:endParaRPr>
          </a:p>
          <a:p>
            <a:pPr algn="just">
              <a:buFont typeface="Times New Roman" panose="02020603050405020304" pitchFamily="18" charset="0"/>
              <a:buChar char="■"/>
            </a:pPr>
            <a:r>
              <a:rPr lang="en-US" sz="6800" dirty="0">
                <a:latin typeface="Times New Roman" panose="02020603050405020304" pitchFamily="18" charset="0"/>
                <a:cs typeface="Times New Roman" panose="02020603050405020304" pitchFamily="18" charset="0"/>
                <a:sym typeface="Wingdings" panose="05000000000000000000" pitchFamily="2" charset="2"/>
              </a:rPr>
              <a:t> Convert an image to black and white (binary image 2 colors only used). The binarization task is conducted as an easy and accurate way to distinguish text from background.</a:t>
            </a:r>
            <a:endParaRPr lang="en-US" sz="6800" dirty="0">
              <a:latin typeface="Times New Roman" panose="02020603050405020304" pitchFamily="18" charset="0"/>
              <a:cs typeface="Times New Roman" panose="02020603050405020304" pitchFamily="18" charset="0"/>
              <a:sym typeface="Wingdings" panose="05000000000000000000" pitchFamily="2" charset="2"/>
            </a:endParaRPr>
          </a:p>
          <a:p>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p:txBody>
          <a:bodyPr/>
          <a:lstStyle/>
          <a:p>
            <a:r>
              <a:rPr lang="en-US" noProof="0"/>
              <a:t>Add a footer</a:t>
            </a:r>
            <a:endParaRPr lang="en-US" noProof="0" dirty="0"/>
          </a:p>
        </p:txBody>
      </p:sp>
      <p:sp>
        <p:nvSpPr>
          <p:cNvPr id="7" name="Slide Number Placeholder 6"/>
          <p:cNvSpPr>
            <a:spLocks noGrp="1"/>
          </p:cNvSpPr>
          <p:nvPr>
            <p:ph type="sldNum" sz="quarter" idx="11"/>
          </p:nvPr>
        </p:nvSpPr>
        <p:spPr/>
        <p:txBody>
          <a:bodyPr/>
          <a:lstStyle/>
          <a:p>
            <a:fld id="{8699F50C-BE38-4BD0-BA84-9B090E1F2B9B}" type="slidenum">
              <a:rPr lang="en-US" noProof="0" smtClean="0"/>
            </a:fld>
            <a:endParaRPr lang="en-US" noProof="0" dirty="0"/>
          </a:p>
        </p:txBody>
      </p:sp>
      <p:sp>
        <p:nvSpPr>
          <p:cNvPr id="2" name="Content Placeholder 1"/>
          <p:cNvSpPr>
            <a:spLocks noGrp="1"/>
          </p:cNvSpPr>
          <p:nvPr>
            <p:ph idx="4294967295"/>
          </p:nvPr>
        </p:nvSpPr>
        <p:spPr>
          <a:xfrm>
            <a:off x="338530" y="869950"/>
            <a:ext cx="11088688" cy="5556250"/>
          </a:xfrm>
          <a:prstGeom prst="rect">
            <a:avLst/>
          </a:prstGeom>
        </p:spPr>
        <p:txBody>
          <a:bodyPr>
            <a:normAutofit fontScale="92500" lnSpcReduction="10000"/>
          </a:bodyPr>
          <a:lstStyle/>
          <a:p>
            <a:pPr marL="0" indent="0" algn="just">
              <a:buNone/>
            </a:pPr>
            <a:r>
              <a:rPr lang="en-US" b="1" dirty="0">
                <a:solidFill>
                  <a:schemeClr val="bg1"/>
                </a:solidFill>
                <a:highlight>
                  <a:srgbClr val="00FF00"/>
                </a:highlight>
                <a:latin typeface="Times New Roman" panose="02020603050405020304" pitchFamily="18" charset="0"/>
                <a:cs typeface="Times New Roman" panose="02020603050405020304" pitchFamily="18" charset="0"/>
              </a:rPr>
              <a:t>Line Removal</a:t>
            </a:r>
            <a:r>
              <a:rPr lang="en-US" b="1" dirty="0">
                <a:solidFill>
                  <a:schemeClr val="bg1"/>
                </a:solidFill>
                <a:highlight>
                  <a:srgbClr val="00FF00"/>
                </a:highlight>
                <a:latin typeface="Times New Roman" panose="02020603050405020304" pitchFamily="18" charset="0"/>
                <a:cs typeface="Times New Roman" panose="02020603050405020304" pitchFamily="18" charset="0"/>
                <a:sym typeface="Wingdings" panose="05000000000000000000" pitchFamily="2" charset="2"/>
              </a:rPr>
              <a:t></a:t>
            </a:r>
            <a:endParaRPr lang="en-US" b="1" dirty="0">
              <a:solidFill>
                <a:schemeClr val="bg1"/>
              </a:solidFill>
              <a:highlight>
                <a:srgbClr val="00FF00"/>
              </a:highlight>
              <a:latin typeface="Times New Roman" panose="02020603050405020304" pitchFamily="18" charset="0"/>
              <a:cs typeface="Times New Roman" panose="02020603050405020304" pitchFamily="18" charset="0"/>
              <a:sym typeface="Wingdings" panose="05000000000000000000" pitchFamily="2" charset="2"/>
            </a:endParaRPr>
          </a:p>
          <a:p>
            <a:pPr algn="just">
              <a:buFont typeface="Times New Roman" panose="02020603050405020304" pitchFamily="18" charset="0"/>
              <a:buChar char="■"/>
            </a:pPr>
            <a:r>
              <a:rPr lang="en-US" dirty="0">
                <a:solidFill>
                  <a:schemeClr val="bg1"/>
                </a:solidFill>
                <a:latin typeface="Times New Roman" panose="02020603050405020304" pitchFamily="18" charset="0"/>
                <a:cs typeface="Times New Roman" panose="02020603050405020304" pitchFamily="18" charset="0"/>
              </a:rPr>
              <a:t> Cleans up non-glyph boxes and lines.</a:t>
            </a:r>
            <a:endParaRPr lang="en-US" dirty="0">
              <a:solidFill>
                <a:schemeClr val="bg1"/>
              </a:solidFill>
              <a:latin typeface="Times New Roman" panose="02020603050405020304" pitchFamily="18" charset="0"/>
              <a:cs typeface="Times New Roman" panose="02020603050405020304" pitchFamily="18" charset="0"/>
            </a:endParaRPr>
          </a:p>
          <a:p>
            <a:pPr marL="0" indent="0" algn="just">
              <a:buNone/>
            </a:pPr>
            <a:r>
              <a:rPr lang="en-US" b="1" dirty="0">
                <a:solidFill>
                  <a:schemeClr val="bg1"/>
                </a:solidFill>
                <a:highlight>
                  <a:srgbClr val="00FF00"/>
                </a:highlight>
                <a:latin typeface="Times New Roman" panose="02020603050405020304" pitchFamily="18" charset="0"/>
                <a:cs typeface="Times New Roman" panose="02020603050405020304" pitchFamily="18" charset="0"/>
              </a:rPr>
              <a:t>Layout Analysis / Zoning</a:t>
            </a:r>
            <a:r>
              <a:rPr lang="en-US" b="1" dirty="0">
                <a:solidFill>
                  <a:schemeClr val="bg1"/>
                </a:solidFill>
                <a:highlight>
                  <a:srgbClr val="00FF00"/>
                </a:highlight>
                <a:latin typeface="Times New Roman" panose="02020603050405020304" pitchFamily="18" charset="0"/>
                <a:cs typeface="Times New Roman" panose="02020603050405020304" pitchFamily="18" charset="0"/>
                <a:sym typeface="Wingdings" panose="05000000000000000000" pitchFamily="2" charset="2"/>
              </a:rPr>
              <a:t></a:t>
            </a:r>
            <a:endParaRPr lang="en-US" b="1" dirty="0">
              <a:solidFill>
                <a:schemeClr val="bg1"/>
              </a:solidFill>
              <a:highlight>
                <a:srgbClr val="00FF00"/>
              </a:highlight>
              <a:latin typeface="Times New Roman" panose="02020603050405020304" pitchFamily="18" charset="0"/>
              <a:cs typeface="Times New Roman" panose="02020603050405020304" pitchFamily="18" charset="0"/>
            </a:endParaRPr>
          </a:p>
          <a:p>
            <a:pPr algn="just">
              <a:buFont typeface="Times New Roman" panose="02020603050405020304" pitchFamily="18" charset="0"/>
              <a:buChar char="■"/>
            </a:pPr>
            <a:r>
              <a:rPr lang="en-US" dirty="0">
                <a:solidFill>
                  <a:schemeClr val="bg1"/>
                </a:solidFill>
                <a:latin typeface="Times New Roman" panose="02020603050405020304" pitchFamily="18" charset="0"/>
                <a:cs typeface="Times New Roman" panose="02020603050405020304" pitchFamily="18" charset="0"/>
              </a:rPr>
              <a:t> Identifies columns, paragraphs, captions etc. as blocks. (Multi-columns layout tables)</a:t>
            </a:r>
            <a:endParaRPr lang="en-US" dirty="0">
              <a:solidFill>
                <a:schemeClr val="bg1"/>
              </a:solidFill>
              <a:latin typeface="Times New Roman" panose="02020603050405020304" pitchFamily="18" charset="0"/>
              <a:cs typeface="Times New Roman" panose="02020603050405020304" pitchFamily="18" charset="0"/>
            </a:endParaRPr>
          </a:p>
          <a:p>
            <a:pPr marL="0" indent="0" algn="just">
              <a:buNone/>
            </a:pPr>
            <a:r>
              <a:rPr lang="en-US" b="1" dirty="0">
                <a:solidFill>
                  <a:schemeClr val="bg1"/>
                </a:solidFill>
                <a:highlight>
                  <a:srgbClr val="00FF00"/>
                </a:highlight>
                <a:latin typeface="Times New Roman" panose="02020603050405020304" pitchFamily="18" charset="0"/>
                <a:cs typeface="Times New Roman" panose="02020603050405020304" pitchFamily="18" charset="0"/>
              </a:rPr>
              <a:t>Line and Word Detection</a:t>
            </a:r>
            <a:r>
              <a:rPr lang="en-US" b="1" dirty="0">
                <a:solidFill>
                  <a:schemeClr val="bg1"/>
                </a:solidFill>
                <a:highlight>
                  <a:srgbClr val="00FF00"/>
                </a:highlight>
                <a:latin typeface="Times New Roman" panose="02020603050405020304" pitchFamily="18" charset="0"/>
                <a:cs typeface="Times New Roman" panose="02020603050405020304" pitchFamily="18" charset="0"/>
                <a:sym typeface="Wingdings" panose="05000000000000000000" pitchFamily="2" charset="2"/>
              </a:rPr>
              <a:t></a:t>
            </a:r>
            <a:endParaRPr lang="en-US" b="1" dirty="0">
              <a:solidFill>
                <a:schemeClr val="bg1"/>
              </a:solidFill>
              <a:highlight>
                <a:srgbClr val="00FF00"/>
              </a:highlight>
              <a:latin typeface="Times New Roman" panose="02020603050405020304" pitchFamily="18" charset="0"/>
              <a:cs typeface="Times New Roman" panose="02020603050405020304" pitchFamily="18" charset="0"/>
            </a:endParaRPr>
          </a:p>
          <a:p>
            <a:pPr algn="just">
              <a:buFont typeface="Times New Roman" panose="02020603050405020304" pitchFamily="18" charset="0"/>
              <a:buChar char="■"/>
            </a:pPr>
            <a:r>
              <a:rPr lang="en-US" dirty="0">
                <a:solidFill>
                  <a:schemeClr val="bg1"/>
                </a:solidFill>
                <a:latin typeface="Times New Roman" panose="02020603050405020304" pitchFamily="18" charset="0"/>
                <a:cs typeface="Times New Roman" panose="02020603050405020304" pitchFamily="18" charset="0"/>
              </a:rPr>
              <a:t> Establish word and character shapes baseline, divide words when required.</a:t>
            </a:r>
            <a:endParaRPr lang="en-US" dirty="0">
              <a:solidFill>
                <a:schemeClr val="bg1"/>
              </a:solidFill>
              <a:latin typeface="Times New Roman" panose="02020603050405020304" pitchFamily="18" charset="0"/>
              <a:cs typeface="Times New Roman" panose="02020603050405020304" pitchFamily="18" charset="0"/>
            </a:endParaRPr>
          </a:p>
          <a:p>
            <a:pPr marL="0" indent="0" algn="just">
              <a:buNone/>
            </a:pPr>
            <a:r>
              <a:rPr lang="en-US" b="1" dirty="0">
                <a:solidFill>
                  <a:schemeClr val="bg1"/>
                </a:solidFill>
                <a:highlight>
                  <a:srgbClr val="00FF00"/>
                </a:highlight>
                <a:latin typeface="Times New Roman" panose="02020603050405020304" pitchFamily="18" charset="0"/>
                <a:cs typeface="Times New Roman" panose="02020603050405020304" pitchFamily="18" charset="0"/>
              </a:rPr>
              <a:t>Script Recognition</a:t>
            </a:r>
            <a:r>
              <a:rPr lang="en-US" b="1" dirty="0">
                <a:solidFill>
                  <a:schemeClr val="bg1"/>
                </a:solidFill>
                <a:highlight>
                  <a:srgbClr val="00FF00"/>
                </a:highlight>
                <a:latin typeface="Times New Roman" panose="02020603050405020304" pitchFamily="18" charset="0"/>
                <a:cs typeface="Times New Roman" panose="02020603050405020304" pitchFamily="18" charset="0"/>
                <a:sym typeface="Wingdings" panose="05000000000000000000" pitchFamily="2" charset="2"/>
              </a:rPr>
              <a:t></a:t>
            </a:r>
            <a:endParaRPr lang="en-US" b="1" dirty="0">
              <a:solidFill>
                <a:schemeClr val="bg1"/>
              </a:solidFill>
              <a:highlight>
                <a:srgbClr val="00FF00"/>
              </a:highlight>
              <a:latin typeface="Times New Roman" panose="02020603050405020304" pitchFamily="18" charset="0"/>
              <a:cs typeface="Times New Roman" panose="02020603050405020304" pitchFamily="18" charset="0"/>
            </a:endParaRPr>
          </a:p>
          <a:p>
            <a:pPr algn="just">
              <a:buFont typeface="Times New Roman" panose="02020603050405020304" pitchFamily="18" charset="0"/>
              <a:buChar char="■"/>
            </a:pPr>
            <a:r>
              <a:rPr lang="en-US" dirty="0">
                <a:solidFill>
                  <a:schemeClr val="bg1"/>
                </a:solidFill>
                <a:latin typeface="Times New Roman" panose="02020603050405020304" pitchFamily="18" charset="0"/>
                <a:cs typeface="Times New Roman" panose="02020603050405020304" pitchFamily="18" charset="0"/>
              </a:rPr>
              <a:t> In multiple language documents, the script may transform the word level and therefore script identification is vital before the relevant OCR to manage the particular script.</a:t>
            </a:r>
            <a:endParaRPr lang="en-US" dirty="0">
              <a:solidFill>
                <a:schemeClr val="bg1"/>
              </a:solidFill>
              <a:latin typeface="Times New Roman" panose="02020603050405020304" pitchFamily="18" charset="0"/>
              <a:cs typeface="Times New Roman" panose="02020603050405020304" pitchFamily="18" charset="0"/>
            </a:endParaRPr>
          </a:p>
          <a:p>
            <a:pPr marL="0" indent="0" algn="just">
              <a:buNone/>
            </a:pPr>
            <a:r>
              <a:rPr lang="en-US" b="1" dirty="0">
                <a:solidFill>
                  <a:schemeClr val="bg1"/>
                </a:solidFill>
                <a:highlight>
                  <a:srgbClr val="00FF00"/>
                </a:highlight>
                <a:latin typeface="Times New Roman" panose="02020603050405020304" pitchFamily="18" charset="0"/>
                <a:cs typeface="Times New Roman" panose="02020603050405020304" pitchFamily="18" charset="0"/>
              </a:rPr>
              <a:t>Segmentation / Character Isolation</a:t>
            </a:r>
            <a:r>
              <a:rPr lang="en-US" b="1" dirty="0">
                <a:solidFill>
                  <a:schemeClr val="bg1"/>
                </a:solidFill>
                <a:highlight>
                  <a:srgbClr val="00FF00"/>
                </a:highlight>
                <a:latin typeface="Times New Roman" panose="02020603050405020304" pitchFamily="18" charset="0"/>
                <a:cs typeface="Times New Roman" panose="02020603050405020304" pitchFamily="18" charset="0"/>
                <a:sym typeface="Wingdings" panose="05000000000000000000" pitchFamily="2" charset="2"/>
              </a:rPr>
              <a:t></a:t>
            </a:r>
            <a:endParaRPr lang="en-US" b="1" dirty="0">
              <a:solidFill>
                <a:schemeClr val="bg1"/>
              </a:solidFill>
              <a:highlight>
                <a:srgbClr val="00FF00"/>
              </a:highlight>
              <a:latin typeface="Times New Roman" panose="02020603050405020304" pitchFamily="18" charset="0"/>
              <a:cs typeface="Times New Roman" panose="02020603050405020304" pitchFamily="18" charset="0"/>
              <a:sym typeface="Wingdings" panose="05000000000000000000" pitchFamily="2" charset="2"/>
            </a:endParaRPr>
          </a:p>
          <a:p>
            <a:pPr algn="just">
              <a:buFont typeface="Times New Roman" panose="02020603050405020304" pitchFamily="18" charset="0"/>
              <a:buChar char="■"/>
            </a:pPr>
            <a:r>
              <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Various character linked by image artifacts should be divided, single characters broken into several artifacts-based pieces should be linked.</a:t>
            </a:r>
            <a:endPar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endParaRPr>
          </a:p>
          <a:p>
            <a:pPr marL="0" indent="0" algn="just">
              <a:buNone/>
            </a:pPr>
            <a:r>
              <a:rPr lang="en-US" b="1" dirty="0">
                <a:solidFill>
                  <a:schemeClr val="bg1"/>
                </a:solidFill>
                <a:highlight>
                  <a:srgbClr val="00FF00"/>
                </a:highlight>
                <a:latin typeface="Times New Roman" panose="02020603050405020304" pitchFamily="18" charset="0"/>
                <a:cs typeface="Times New Roman" panose="02020603050405020304" pitchFamily="18" charset="0"/>
                <a:sym typeface="Wingdings" panose="05000000000000000000" pitchFamily="2" charset="2"/>
              </a:rPr>
              <a:t>Normalization</a:t>
            </a:r>
            <a:endParaRPr lang="en-US" b="1" dirty="0">
              <a:solidFill>
                <a:schemeClr val="bg1"/>
              </a:solidFill>
              <a:highlight>
                <a:srgbClr val="00FF00"/>
              </a:highlight>
              <a:latin typeface="Times New Roman" panose="02020603050405020304" pitchFamily="18" charset="0"/>
              <a:cs typeface="Times New Roman" panose="02020603050405020304" pitchFamily="18" charset="0"/>
              <a:sym typeface="Wingdings" panose="05000000000000000000" pitchFamily="2" charset="2"/>
            </a:endParaRPr>
          </a:p>
          <a:p>
            <a:pPr algn="just">
              <a:buFont typeface="Times New Roman" panose="02020603050405020304" pitchFamily="18" charset="0"/>
              <a:buChar char="■"/>
            </a:pPr>
            <a:r>
              <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Normalize the aspect ratio and scale.</a:t>
            </a:r>
            <a:endPar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endParaRPr>
          </a:p>
          <a:p>
            <a:endParaRPr lang="en-US" dirty="0"/>
          </a:p>
        </p:txBody>
      </p:sp>
      <p:sp>
        <p:nvSpPr>
          <p:cNvPr id="4" name="Title 3"/>
          <p:cNvSpPr>
            <a:spLocks noGrp="1"/>
          </p:cNvSpPr>
          <p:nvPr>
            <p:ph type="title" idx="4294967295"/>
          </p:nvPr>
        </p:nvSpPr>
        <p:spPr>
          <a:xfrm>
            <a:off x="0" y="261938"/>
            <a:ext cx="7342188" cy="1216025"/>
          </a:xfrm>
        </p:spPr>
        <p:txBody>
          <a:bodyPr/>
          <a:lstStyle/>
          <a:p>
            <a:r>
              <a:rPr lang="en-US" dirty="0"/>
              <a:t> </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p:txBody>
          <a:bodyPr/>
          <a:lstStyle/>
          <a:p>
            <a:r>
              <a:rPr lang="en-US" noProof="0"/>
              <a:t>Add a footer</a:t>
            </a:r>
            <a:endParaRPr lang="en-US" noProof="0" dirty="0"/>
          </a:p>
        </p:txBody>
      </p:sp>
      <p:sp>
        <p:nvSpPr>
          <p:cNvPr id="7" name="Slide Number Placeholder 6"/>
          <p:cNvSpPr>
            <a:spLocks noGrp="1"/>
          </p:cNvSpPr>
          <p:nvPr>
            <p:ph type="sldNum" sz="quarter" idx="11"/>
          </p:nvPr>
        </p:nvSpPr>
        <p:spPr/>
        <p:txBody>
          <a:bodyPr/>
          <a:lstStyle/>
          <a:p>
            <a:fld id="{8699F50C-BE38-4BD0-BA84-9B090E1F2B9B}" type="slidenum">
              <a:rPr lang="en-US" noProof="0" smtClean="0"/>
            </a:fld>
            <a:endParaRPr lang="en-US" noProof="0" dirty="0"/>
          </a:p>
        </p:txBody>
      </p:sp>
      <p:sp>
        <p:nvSpPr>
          <p:cNvPr id="2" name="Content Placeholder 1"/>
          <p:cNvSpPr>
            <a:spLocks noGrp="1"/>
          </p:cNvSpPr>
          <p:nvPr>
            <p:ph idx="4294967295"/>
          </p:nvPr>
        </p:nvSpPr>
        <p:spPr>
          <a:xfrm>
            <a:off x="457993" y="390356"/>
            <a:ext cx="11276012" cy="6224587"/>
          </a:xfrm>
          <a:prstGeom prst="rect">
            <a:avLst/>
          </a:prstGeom>
        </p:spPr>
        <p:txBody>
          <a:bodyPr>
            <a:normAutofit/>
          </a:bodyPr>
          <a:lstStyle/>
          <a:p>
            <a:pPr marL="0" indent="0" algn="just">
              <a:buNone/>
            </a:pPr>
            <a:r>
              <a:rPr lang="en-US" b="1" dirty="0">
                <a:solidFill>
                  <a:schemeClr val="bg1"/>
                </a:solidFill>
                <a:highlight>
                  <a:srgbClr val="00FFFF"/>
                </a:highlight>
                <a:latin typeface="Times New Roman" panose="02020603050405020304" pitchFamily="18" charset="0"/>
                <a:cs typeface="Times New Roman" panose="02020603050405020304" pitchFamily="18" charset="0"/>
                <a:sym typeface="Wingdings" panose="05000000000000000000" pitchFamily="2" charset="2"/>
              </a:rPr>
              <a:t>Feature Extraction:</a:t>
            </a:r>
            <a:endParaRPr lang="en-US" b="1" dirty="0">
              <a:solidFill>
                <a:schemeClr val="bg1"/>
              </a:solidFill>
              <a:highlight>
                <a:srgbClr val="00FFFF"/>
              </a:highlight>
              <a:latin typeface="Times New Roman" panose="02020603050405020304" pitchFamily="18" charset="0"/>
              <a:cs typeface="Times New Roman" panose="02020603050405020304" pitchFamily="18" charset="0"/>
              <a:sym typeface="Wingdings" panose="05000000000000000000" pitchFamily="2" charset="2"/>
            </a:endParaRPr>
          </a:p>
          <a:p>
            <a:pPr marL="0" indent="0" algn="just">
              <a:buNone/>
            </a:pPr>
            <a:r>
              <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There are two main methods for extracting features in OCR. </a:t>
            </a:r>
            <a:endPar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endParaRPr>
          </a:p>
          <a:p>
            <a:pPr marL="514350" indent="-514350" algn="just">
              <a:buAutoNum type="arabicPeriod"/>
            </a:pPr>
            <a:r>
              <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The algorithm for feature detection defines a character by evaluating its lines and strokes.</a:t>
            </a:r>
            <a:endPar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endParaRPr>
          </a:p>
          <a:p>
            <a:pPr marL="514350" indent="-514350" algn="just">
              <a:buAutoNum type="arabicPeriod"/>
            </a:pPr>
            <a:r>
              <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Pattern  recognition works by identifying the entire character.</a:t>
            </a:r>
            <a:endPar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endParaRPr>
          </a:p>
          <a:p>
            <a:pPr algn="just">
              <a:buFont typeface="Times New Roman" panose="02020603050405020304" pitchFamily="18" charset="0"/>
              <a:buChar char="■"/>
            </a:pPr>
            <a:r>
              <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We can recognize a line of text by searching or white pixel rows that have  black pixels in between. Similarly where character starts and ends.</a:t>
            </a:r>
            <a:endParaRPr lang="en-US"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endParaRPr>
          </a:p>
          <a:p>
            <a:pPr algn="just">
              <a:buFont typeface="Times New Roman" panose="02020603050405020304" pitchFamily="18" charset="0"/>
              <a:buChar char="■"/>
            </a:pPr>
            <a:r>
              <a:rPr lang="en-US" dirty="0">
                <a:solidFill>
                  <a:schemeClr val="bg1"/>
                </a:solidFill>
                <a:latin typeface="Times New Roman" panose="02020603050405020304" pitchFamily="18" charset="0"/>
                <a:cs typeface="Times New Roman" panose="02020603050405020304" pitchFamily="18" charset="0"/>
              </a:rPr>
              <a:t> Next convert the image of the character into a binary matrix where white pixels are 0s and black pixels are 1s.</a:t>
            </a:r>
            <a:endParaRPr lang="en-US" dirty="0">
              <a:solidFill>
                <a:schemeClr val="bg1"/>
              </a:solidFill>
              <a:latin typeface="Times New Roman" panose="02020603050405020304" pitchFamily="18" charset="0"/>
              <a:cs typeface="Times New Roman" panose="02020603050405020304" pitchFamily="18" charset="0"/>
            </a:endParaRPr>
          </a:p>
          <a:p>
            <a:pPr algn="just">
              <a:buFont typeface="Times New Roman" panose="02020603050405020304" pitchFamily="18" charset="0"/>
              <a:buChar char="■"/>
            </a:pPr>
            <a:r>
              <a:rPr lang="en-US" dirty="0">
                <a:solidFill>
                  <a:schemeClr val="bg1"/>
                </a:solidFill>
                <a:latin typeface="Times New Roman" panose="02020603050405020304" pitchFamily="18" charset="0"/>
                <a:cs typeface="Times New Roman" panose="02020603050405020304" pitchFamily="18" charset="0"/>
              </a:rPr>
              <a:t> Then, by using the distance formula, we can find the distance from the center of the matrix to the farthest1.</a:t>
            </a:r>
            <a:endParaRPr lang="en-US" dirty="0">
              <a:solidFill>
                <a:schemeClr val="bg1"/>
              </a:solidFill>
              <a:latin typeface="Times New Roman" panose="02020603050405020304" pitchFamily="18" charset="0"/>
              <a:cs typeface="Times New Roman" panose="02020603050405020304" pitchFamily="18" charset="0"/>
            </a:endParaRPr>
          </a:p>
          <a:p>
            <a:pPr marL="0" indent="0" algn="just">
              <a:buNone/>
            </a:pPr>
            <a:endParaRPr lang="en-US" dirty="0">
              <a:solidFill>
                <a:schemeClr val="bg1"/>
              </a:solidFill>
              <a:latin typeface="Times New Roman" panose="02020603050405020304" pitchFamily="18" charset="0"/>
              <a:cs typeface="Times New Roman" panose="02020603050405020304" pitchFamily="18" charset="0"/>
            </a:endParaRPr>
          </a:p>
          <a:p>
            <a:pPr algn="just">
              <a:buFont typeface="Times New Roman" panose="02020603050405020304" pitchFamily="18" charset="0"/>
              <a:buChar char="■"/>
            </a:pPr>
            <a:endParaRPr lang="en-US" dirty="0">
              <a:solidFill>
                <a:schemeClr val="bg1"/>
              </a:solidFill>
              <a:latin typeface="Times New Roman" panose="02020603050405020304" pitchFamily="18" charset="0"/>
              <a:cs typeface="Times New Roman" panose="02020603050405020304" pitchFamily="18" charset="0"/>
            </a:endParaRPr>
          </a:p>
          <a:p>
            <a:pPr algn="just">
              <a:buFont typeface="Times New Roman" panose="02020603050405020304" pitchFamily="18" charset="0"/>
              <a:buChar char="■"/>
            </a:pPr>
            <a:r>
              <a:rPr lang="en-US" dirty="0">
                <a:solidFill>
                  <a:schemeClr val="bg1"/>
                </a:solidFill>
                <a:latin typeface="Times New Roman" panose="02020603050405020304" pitchFamily="18" charset="0"/>
                <a:cs typeface="Times New Roman" panose="02020603050405020304" pitchFamily="18" charset="0"/>
              </a:rPr>
              <a:t> We can create a circle of that radius and split it up into more granular sections.</a:t>
            </a:r>
            <a:endParaRPr lang="en-US" dirty="0">
              <a:solidFill>
                <a:schemeClr val="bg1"/>
              </a:solidFill>
              <a:latin typeface="Times New Roman" panose="02020603050405020304" pitchFamily="18" charset="0"/>
              <a:cs typeface="Times New Roman" panose="02020603050405020304" pitchFamily="18" charset="0"/>
            </a:endParaRPr>
          </a:p>
          <a:p>
            <a:pPr algn="just">
              <a:buFont typeface="Times New Roman" panose="02020603050405020304" pitchFamily="18" charset="0"/>
              <a:buChar char="■"/>
            </a:pPr>
            <a:endParaRPr lang="en-US" dirty="0">
              <a:solidFill>
                <a:schemeClr val="bg1"/>
              </a:solidFill>
            </a:endParaRPr>
          </a:p>
        </p:txBody>
      </p:sp>
      <p:pic>
        <p:nvPicPr>
          <p:cNvPr id="8" name="Picture 7"/>
          <p:cNvPicPr>
            <a:picLocks noChangeAspect="1"/>
          </p:cNvPicPr>
          <p:nvPr/>
        </p:nvPicPr>
        <p:blipFill>
          <a:blip r:embed="rId1"/>
          <a:stretch>
            <a:fillRect/>
          </a:stretch>
        </p:blipFill>
        <p:spPr>
          <a:xfrm>
            <a:off x="4100512" y="5045871"/>
            <a:ext cx="3990975" cy="714375"/>
          </a:xfrm>
          <a:prstGeom prst="rect">
            <a:avLst/>
          </a:prstGeom>
        </p:spPr>
        <p:style>
          <a:lnRef idx="2">
            <a:schemeClr val="dk1"/>
          </a:lnRef>
          <a:fillRef idx="1">
            <a:schemeClr val="lt1"/>
          </a:fillRef>
          <a:effectRef idx="0">
            <a:schemeClr val="dk1"/>
          </a:effectRef>
          <a:fontRef idx="minor">
            <a:schemeClr val="dk1"/>
          </a:fontRef>
        </p:style>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8445" y="736383"/>
            <a:ext cx="7342622" cy="1215566"/>
          </a:xfrm>
        </p:spPr>
        <p:txBody>
          <a:bodyPr/>
          <a:lstStyle/>
          <a:p>
            <a:r>
              <a:rPr lang="en-US" dirty="0">
                <a:cs typeface="Calibri" panose="020F0502020204030204"/>
              </a:rPr>
              <a:t>Problem Statement</a:t>
            </a:r>
            <a:endParaRPr lang="en-US" dirty="0">
              <a:cs typeface="Calibri" panose="020F0502020204030204"/>
            </a:endParaRPr>
          </a:p>
        </p:txBody>
      </p:sp>
      <p:sp>
        <p:nvSpPr>
          <p:cNvPr id="7" name="Content Placeholder 6"/>
          <p:cNvSpPr>
            <a:spLocks noGrp="1"/>
          </p:cNvSpPr>
          <p:nvPr>
            <p:ph idx="1"/>
          </p:nvPr>
        </p:nvSpPr>
        <p:spPr>
          <a:xfrm>
            <a:off x="258445" y="2017395"/>
            <a:ext cx="5588635" cy="4748530"/>
          </a:xfrm>
        </p:spPr>
        <p:txBody>
          <a:bodyPr lIns="91440" tIns="45720" rIns="91440" bIns="45720" anchor="t">
            <a:noAutofit/>
          </a:bodyPr>
          <a:lstStyle/>
          <a:p>
            <a:pPr marL="0" marR="0" indent="0" algn="just">
              <a:lnSpc>
                <a:spcPct val="115000"/>
              </a:lnSpc>
              <a:spcBef>
                <a:spcPts val="0"/>
              </a:spcBef>
              <a:spcAft>
                <a:spcPts val="0"/>
              </a:spcAft>
              <a:buNone/>
            </a:pPr>
            <a:r>
              <a:rPr lang="en-US" sz="1800" dirty="0">
                <a:effectLst/>
                <a:ea typeface="Times New Roman" panose="02020603050405020304" pitchFamily="18" charset="0"/>
                <a:cs typeface="+mn-lt"/>
              </a:rPr>
              <a:t>Our project is based on helping blind people to make them know what are the things in front of them. As we all know that blind people can recognize their family members with the help of voice and touch. They can recognize almost all the living things by their voice from a far distance but they can’t recognize non-living objects without touch and feel. That is the case where our project is tend to work. It will recognize all the things in front of them and generate a voice calling their names. Our project can be useful for people with mild or moderate visual impairment by providing the capability to listen to the image. It can also act as a learning aid for people suffering from dyslexia or other learning disabilities that involve difficulty in reading or interpreting words and letters. </a:t>
            </a:r>
            <a:endParaRPr lang="en-US" sz="1800" dirty="0">
              <a:effectLst/>
              <a:ea typeface="Times New Roman" panose="02020603050405020304" pitchFamily="18" charset="0"/>
              <a:cs typeface="+mn-lt"/>
            </a:endParaRPr>
          </a:p>
        </p:txBody>
      </p:sp>
      <p:sp>
        <p:nvSpPr>
          <p:cNvPr id="11" name="Footer Placeholder 10"/>
          <p:cNvSpPr>
            <a:spLocks noGrp="1"/>
          </p:cNvSpPr>
          <p:nvPr>
            <p:ph type="ftr" sz="quarter" idx="14"/>
          </p:nvPr>
        </p:nvSpPr>
        <p:spPr>
          <a:xfrm>
            <a:off x="7605139" y="6400524"/>
            <a:ext cx="4114800" cy="365125"/>
          </a:xfrm>
        </p:spPr>
        <p:txBody>
          <a:bodyPr/>
          <a:lstStyle/>
          <a:p>
            <a:r>
              <a:rPr lang="en-US" dirty="0"/>
              <a:t>Add a f-</a:t>
            </a:r>
            <a:r>
              <a:rPr lang="en-US" dirty="0" err="1"/>
              <a:t>ooter</a:t>
            </a:r>
            <a:endParaRPr lang="en-US" dirty="0" err="1"/>
          </a:p>
        </p:txBody>
      </p:sp>
      <p:sp>
        <p:nvSpPr>
          <p:cNvPr id="12" name="Slide Number Placeholder 11"/>
          <p:cNvSpPr>
            <a:spLocks noGrp="1"/>
          </p:cNvSpPr>
          <p:nvPr>
            <p:ph type="sldNum" sz="quarter" idx="15"/>
          </p:nvPr>
        </p:nvSpPr>
        <p:spPr/>
        <p:txBody>
          <a:bodyPr/>
          <a:lstStyle/>
          <a:p>
            <a:fld id="{8699F50C-BE38-4BD0-BA84-9B090E1F2B9B}" type="slidenum">
              <a:rPr lang="en-US" smtClean="0"/>
            </a:fld>
            <a:endParaRPr lang="en-US" dirty="0"/>
          </a:p>
        </p:txBody>
      </p:sp>
      <p:pic>
        <p:nvPicPr>
          <p:cNvPr id="5" name="Picture 5" descr="A picture containing text&#10;&#10;Description automatically generated"/>
          <p:cNvPicPr>
            <a:picLocks noGrp="1" noChangeAspect="1"/>
          </p:cNvPicPr>
          <p:nvPr>
            <p:ph type="pic" sz="quarter" idx="10"/>
          </p:nvPr>
        </p:nvPicPr>
        <p:blipFill rotWithShape="1">
          <a:blip r:embed="rId1"/>
          <a:srcRect l="26212" r="26212"/>
          <a:stretch>
            <a:fillRect/>
          </a:stretch>
        </p:blipFill>
        <p:spPr>
          <a:xfrm>
            <a:off x="6604000" y="1251"/>
            <a:ext cx="5588000" cy="6858703"/>
          </a:xfrm>
        </p:spPr>
      </p:pic>
      <p:pic>
        <p:nvPicPr>
          <p:cNvPr id="2" name="Picture 1"/>
          <p:cNvPicPr>
            <a:picLocks noChangeAspect="1"/>
          </p:cNvPicPr>
          <p:nvPr/>
        </p:nvPicPr>
        <p:blipFill>
          <a:blip r:embed="rId2"/>
          <a:stretch>
            <a:fillRect/>
          </a:stretch>
        </p:blipFill>
        <p:spPr>
          <a:xfrm>
            <a:off x="6225540" y="2169160"/>
            <a:ext cx="5661660" cy="383476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p:txBody>
          <a:bodyPr/>
          <a:lstStyle/>
          <a:p>
            <a:r>
              <a:rPr lang="en-US" noProof="0"/>
              <a:t>Add a footer</a:t>
            </a:r>
            <a:endParaRPr lang="en-US" noProof="0" dirty="0"/>
          </a:p>
        </p:txBody>
      </p:sp>
      <p:sp>
        <p:nvSpPr>
          <p:cNvPr id="7" name="Slide Number Placeholder 6"/>
          <p:cNvSpPr>
            <a:spLocks noGrp="1"/>
          </p:cNvSpPr>
          <p:nvPr>
            <p:ph type="sldNum" sz="quarter" idx="11"/>
          </p:nvPr>
        </p:nvSpPr>
        <p:spPr/>
        <p:txBody>
          <a:bodyPr/>
          <a:lstStyle/>
          <a:p>
            <a:fld id="{8699F50C-BE38-4BD0-BA84-9B090E1F2B9B}" type="slidenum">
              <a:rPr lang="en-US" noProof="0" smtClean="0"/>
            </a:fld>
            <a:endParaRPr lang="en-US" noProof="0" dirty="0"/>
          </a:p>
        </p:txBody>
      </p:sp>
      <p:sp>
        <p:nvSpPr>
          <p:cNvPr id="2" name="Content Placeholder 1"/>
          <p:cNvSpPr>
            <a:spLocks noGrp="1"/>
          </p:cNvSpPr>
          <p:nvPr>
            <p:ph idx="4294967295"/>
          </p:nvPr>
        </p:nvSpPr>
        <p:spPr>
          <a:xfrm>
            <a:off x="488272" y="463550"/>
            <a:ext cx="10804525" cy="5930900"/>
          </a:xfrm>
          <a:prstGeom prst="rect">
            <a:avLst/>
          </a:prstGeom>
        </p:spPr>
        <p:txBody>
          <a:bodyPr>
            <a:normAutofit fontScale="92500" lnSpcReduction="10000"/>
          </a:bodyPr>
          <a:lstStyle/>
          <a:p>
            <a:pPr algn="just">
              <a:buFont typeface="Times New Roman" panose="02020603050405020304" pitchFamily="18" charset="0"/>
              <a:buChar char="■"/>
            </a:pPr>
            <a:r>
              <a:rPr lang="en-US" dirty="0">
                <a:solidFill>
                  <a:schemeClr val="bg1"/>
                </a:solidFill>
                <a:latin typeface="Times New Roman" panose="02020603050405020304" pitchFamily="18" charset="0"/>
                <a:cs typeface="Times New Roman" panose="02020603050405020304" pitchFamily="18" charset="0"/>
              </a:rPr>
              <a:t>At this stage the algorithm compares each subsections to a database of the matrices representing characters with different fonts to identify the characters it has most in common statistically.</a:t>
            </a:r>
            <a:endParaRPr lang="en-US" dirty="0">
              <a:solidFill>
                <a:schemeClr val="bg1"/>
              </a:solidFill>
              <a:latin typeface="Times New Roman" panose="02020603050405020304" pitchFamily="18" charset="0"/>
              <a:cs typeface="Times New Roman" panose="02020603050405020304" pitchFamily="18" charset="0"/>
            </a:endParaRPr>
          </a:p>
          <a:p>
            <a:pPr algn="just">
              <a:buFont typeface="Times New Roman" panose="02020603050405020304" pitchFamily="18" charset="0"/>
              <a:buChar char="■"/>
            </a:pPr>
            <a:r>
              <a:rPr lang="en-US" dirty="0">
                <a:solidFill>
                  <a:schemeClr val="bg1"/>
                </a:solidFill>
                <a:latin typeface="Times New Roman" panose="02020603050405020304" pitchFamily="18" charset="0"/>
                <a:cs typeface="Times New Roman" panose="02020603050405020304" pitchFamily="18" charset="0"/>
              </a:rPr>
              <a:t> It makes easy to bring printed media into digital world by doing this for every line and character.  </a:t>
            </a:r>
            <a:endParaRPr lang="en-US" b="1" dirty="0">
              <a:solidFill>
                <a:schemeClr val="bg1"/>
              </a:solidFill>
              <a:highlight>
                <a:srgbClr val="00FFFF"/>
              </a:highlight>
              <a:latin typeface="Times New Roman" panose="02020603050405020304" pitchFamily="18" charset="0"/>
              <a:cs typeface="Times New Roman" panose="02020603050405020304" pitchFamily="18" charset="0"/>
            </a:endParaRPr>
          </a:p>
          <a:p>
            <a:pPr marL="0" indent="0" algn="just">
              <a:buNone/>
            </a:pPr>
            <a:r>
              <a:rPr lang="en-US" b="1" dirty="0">
                <a:solidFill>
                  <a:schemeClr val="bg1"/>
                </a:solidFill>
                <a:highlight>
                  <a:srgbClr val="00FFFF"/>
                </a:highlight>
                <a:latin typeface="Times New Roman" panose="02020603050405020304" pitchFamily="18" charset="0"/>
                <a:cs typeface="Times New Roman" panose="02020603050405020304" pitchFamily="18" charset="0"/>
              </a:rPr>
              <a:t>Post-Processing:</a:t>
            </a:r>
            <a:endParaRPr lang="en-US" b="1" dirty="0">
              <a:solidFill>
                <a:schemeClr val="bg1"/>
              </a:solidFill>
              <a:highlight>
                <a:srgbClr val="00FFFF"/>
              </a:highlight>
              <a:latin typeface="Times New Roman" panose="02020603050405020304" pitchFamily="18" charset="0"/>
              <a:cs typeface="Times New Roman" panose="02020603050405020304" pitchFamily="18" charset="0"/>
            </a:endParaRPr>
          </a:p>
          <a:p>
            <a:pPr algn="just">
              <a:buFont typeface="Times New Roman" panose="02020603050405020304" pitchFamily="18" charset="0"/>
              <a:buChar char="■"/>
            </a:pPr>
            <a:r>
              <a:rPr lang="en-US" dirty="0">
                <a:solidFill>
                  <a:schemeClr val="bg1"/>
                </a:solidFill>
                <a:latin typeface="Times New Roman" panose="02020603050405020304" pitchFamily="18" charset="0"/>
                <a:cs typeface="Times New Roman" panose="02020603050405020304" pitchFamily="18" charset="0"/>
              </a:rPr>
              <a:t> OCR accuracy can be improved if the output is limited by a lexicon (a list of words permitted in a document). </a:t>
            </a:r>
            <a:endParaRPr lang="en-US" dirty="0">
              <a:solidFill>
                <a:schemeClr val="bg1"/>
              </a:solidFill>
              <a:latin typeface="Times New Roman" panose="02020603050405020304" pitchFamily="18" charset="0"/>
              <a:cs typeface="Times New Roman" panose="02020603050405020304" pitchFamily="18" charset="0"/>
            </a:endParaRPr>
          </a:p>
          <a:p>
            <a:pPr algn="just">
              <a:buFont typeface="Times New Roman" panose="02020603050405020304" pitchFamily="18" charset="0"/>
              <a:buChar char="■"/>
            </a:pPr>
            <a:r>
              <a:rPr lang="en-US" dirty="0">
                <a:solidFill>
                  <a:schemeClr val="bg1"/>
                </a:solidFill>
                <a:latin typeface="Times New Roman" panose="02020603050405020304" pitchFamily="18" charset="0"/>
                <a:cs typeface="Times New Roman" panose="02020603050405020304" pitchFamily="18" charset="0"/>
              </a:rPr>
              <a:t> This method can be less efficient if the document contains words that are not in the lexicon, like proper nouns.</a:t>
            </a:r>
            <a:endParaRPr lang="en-US" dirty="0">
              <a:solidFill>
                <a:schemeClr val="bg1"/>
              </a:solidFill>
              <a:latin typeface="Times New Roman" panose="02020603050405020304" pitchFamily="18" charset="0"/>
              <a:cs typeface="Times New Roman" panose="02020603050405020304" pitchFamily="18" charset="0"/>
            </a:endParaRPr>
          </a:p>
          <a:p>
            <a:pPr algn="just">
              <a:buFont typeface="Times New Roman" panose="02020603050405020304" pitchFamily="18" charset="0"/>
              <a:buChar char="■"/>
            </a:pPr>
            <a:r>
              <a:rPr lang="en-US" dirty="0">
                <a:solidFill>
                  <a:schemeClr val="bg1"/>
                </a:solidFill>
                <a:latin typeface="Times New Roman" panose="02020603050405020304" pitchFamily="18" charset="0"/>
                <a:cs typeface="Times New Roman" panose="02020603050405020304" pitchFamily="18" charset="0"/>
              </a:rPr>
              <a:t> To improve this we are using OCR library which are open source which is used to control the segmentation of the characters.</a:t>
            </a:r>
            <a:endParaRPr lang="en-US" dirty="0">
              <a:solidFill>
                <a:schemeClr val="bg1"/>
              </a:solidFill>
              <a:latin typeface="Times New Roman" panose="02020603050405020304" pitchFamily="18" charset="0"/>
              <a:cs typeface="Times New Roman" panose="02020603050405020304" pitchFamily="18" charset="0"/>
            </a:endParaRPr>
          </a:p>
          <a:p>
            <a:pPr algn="just">
              <a:buFont typeface="Times New Roman" panose="02020603050405020304" pitchFamily="18" charset="0"/>
              <a:buChar char="■"/>
            </a:pPr>
            <a:r>
              <a:rPr lang="en-US" dirty="0">
                <a:solidFill>
                  <a:schemeClr val="bg1"/>
                </a:solidFill>
                <a:latin typeface="Times New Roman" panose="02020603050405020304" pitchFamily="18" charset="0"/>
                <a:cs typeface="Times New Roman" panose="02020603050405020304" pitchFamily="18" charset="0"/>
              </a:rPr>
              <a:t> The output stream can be a single string or a characters file.</a:t>
            </a:r>
            <a:endParaRPr lang="en-US" dirty="0">
              <a:solidFill>
                <a:schemeClr val="bg1"/>
              </a:solidFill>
              <a:latin typeface="Times New Roman" panose="02020603050405020304" pitchFamily="18" charset="0"/>
              <a:cs typeface="Times New Roman" panose="02020603050405020304" pitchFamily="18" charset="0"/>
            </a:endParaRPr>
          </a:p>
          <a:p>
            <a:pPr marL="0" indent="0" algn="just">
              <a:buNone/>
            </a:pPr>
            <a:r>
              <a:rPr lang="en-US" b="1" dirty="0">
                <a:solidFill>
                  <a:schemeClr val="bg1"/>
                </a:solidFill>
                <a:highlight>
                  <a:srgbClr val="00FFFF"/>
                </a:highlight>
                <a:latin typeface="Times New Roman" panose="02020603050405020304" pitchFamily="18" charset="0"/>
                <a:cs typeface="Times New Roman" panose="02020603050405020304" pitchFamily="18" charset="0"/>
              </a:rPr>
              <a:t>Error Correction:</a:t>
            </a:r>
            <a:endParaRPr lang="en-US" b="1" dirty="0">
              <a:solidFill>
                <a:schemeClr val="bg1"/>
              </a:solidFill>
              <a:highlight>
                <a:srgbClr val="00FFFF"/>
              </a:highlight>
              <a:latin typeface="Times New Roman" panose="02020603050405020304" pitchFamily="18" charset="0"/>
              <a:cs typeface="Times New Roman" panose="02020603050405020304" pitchFamily="18" charset="0"/>
            </a:endParaRPr>
          </a:p>
          <a:p>
            <a:pPr marL="0" indent="0" algn="just">
              <a:buNone/>
            </a:pPr>
            <a:r>
              <a:rPr lang="en-US" dirty="0">
                <a:solidFill>
                  <a:schemeClr val="bg1"/>
                </a:solidFill>
                <a:latin typeface="Times New Roman" panose="02020603050405020304" pitchFamily="18" charset="0"/>
                <a:cs typeface="Times New Roman" panose="02020603050405020304" pitchFamily="18" charset="0"/>
              </a:rPr>
              <a:t>The ‘nearest neighbor’ can use frequencies for co-occurrence to correct mistakes by nothing that some words has been together.  </a:t>
            </a:r>
            <a:endParaRPr lang="en-US" dirty="0">
              <a:solidFill>
                <a:schemeClr val="bg1"/>
              </a:solidFill>
              <a:latin typeface="Times New Roman" panose="02020603050405020304" pitchFamily="18" charset="0"/>
              <a:cs typeface="Times New Roman" panose="02020603050405020304" pitchFamily="18" charset="0"/>
            </a:endParaRPr>
          </a:p>
          <a:p>
            <a:endParaRPr lang="en-US" dirty="0">
              <a:solidFill>
                <a:schemeClr val="bg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9510" y="444213"/>
            <a:ext cx="7342622" cy="1215566"/>
          </a:xfrm>
        </p:spPr>
        <p:txBody>
          <a:bodyPr/>
          <a:lstStyle/>
          <a:p>
            <a:r>
              <a:rPr lang="en-US" dirty="0">
                <a:cs typeface="Calibri" panose="020F0502020204030204"/>
              </a:rPr>
              <a:t>Methodology</a:t>
            </a:r>
            <a:endParaRPr lang="en-US" dirty="0">
              <a:cs typeface="Calibri" panose="020F0502020204030204"/>
            </a:endParaRPr>
          </a:p>
        </p:txBody>
      </p:sp>
      <p:sp>
        <p:nvSpPr>
          <p:cNvPr id="7" name="Content Placeholder 6"/>
          <p:cNvSpPr>
            <a:spLocks noGrp="1"/>
          </p:cNvSpPr>
          <p:nvPr>
            <p:ph idx="1"/>
          </p:nvPr>
        </p:nvSpPr>
        <p:spPr>
          <a:xfrm>
            <a:off x="257858" y="2035737"/>
            <a:ext cx="5442132" cy="4448259"/>
          </a:xfrm>
        </p:spPr>
        <p:txBody>
          <a:bodyPr lIns="91440" tIns="45720" rIns="91440" bIns="45720" anchor="t">
            <a:noAutofit/>
          </a:bodyPr>
          <a:lstStyle/>
          <a:p>
            <a:pPr algn="just">
              <a:spcAft>
                <a:spcPts val="600"/>
              </a:spcAft>
            </a:pPr>
            <a:r>
              <a:rPr lang="en-US" sz="1800" dirty="0">
                <a:latin typeface="Calibri" panose="020F0502020204030204" pitchFamily="34" charset="0"/>
                <a:cs typeface="Calibri" panose="020F0502020204030204" pitchFamily="34" charset="0"/>
              </a:rPr>
              <a:t>Camera will help to take picture or for live video-capturing. The images captured by camera is feeded into the YoloObject detection model that will saperate the different objects from the image and tell their names with a image with proper border saperating them. Then we feed these names to the text to speech engine that will turn the text to audio and the person will be able to hear the audio almost in real time. As this is for the one purpose.</a:t>
            </a:r>
            <a:endParaRPr lang="en-US" sz="1800" dirty="0">
              <a:latin typeface="Calibri" panose="020F0502020204030204" pitchFamily="34" charset="0"/>
              <a:cs typeface="Calibri" panose="020F0502020204030204" pitchFamily="34" charset="0"/>
            </a:endParaRPr>
          </a:p>
          <a:p>
            <a:pPr algn="just">
              <a:spcAft>
                <a:spcPts val="600"/>
              </a:spcAft>
            </a:pPr>
            <a:r>
              <a:rPr sz="1800" dirty="0">
                <a:latin typeface="Calibri" panose="020F0502020204030204" pitchFamily="34" charset="0"/>
                <a:cs typeface="Calibri" panose="020F0502020204030204" pitchFamily="34" charset="0"/>
                <a:sym typeface="+mn-ea"/>
              </a:rPr>
              <a:t>The other purpose of our </a:t>
            </a:r>
            <a:r>
              <a:rPr sz="1800" dirty="0" err="1">
                <a:latin typeface="Calibri" panose="020F0502020204030204" pitchFamily="34" charset="0"/>
                <a:cs typeface="Calibri" panose="020F0502020204030204" pitchFamily="34" charset="0"/>
                <a:sym typeface="+mn-ea"/>
              </a:rPr>
              <a:t>projct</a:t>
            </a:r>
            <a:r>
              <a:rPr sz="1800" dirty="0">
                <a:latin typeface="Calibri" panose="020F0502020204030204" pitchFamily="34" charset="0"/>
                <a:cs typeface="Calibri" panose="020F0502020204030204" pitchFamily="34" charset="0"/>
                <a:sym typeface="+mn-ea"/>
              </a:rPr>
              <a:t> is educational. We will also </a:t>
            </a:r>
            <a:r>
              <a:rPr sz="1800" dirty="0" err="1">
                <a:latin typeface="Calibri" panose="020F0502020204030204" pitchFamily="34" charset="0"/>
                <a:cs typeface="Calibri" panose="020F0502020204030204" pitchFamily="34" charset="0"/>
                <a:sym typeface="+mn-ea"/>
              </a:rPr>
              <a:t>worl</a:t>
            </a:r>
            <a:r>
              <a:rPr sz="1800" dirty="0">
                <a:latin typeface="Calibri" panose="020F0502020204030204" pitchFamily="34" charset="0"/>
                <a:cs typeface="Calibri" panose="020F0502020204030204" pitchFamily="34" charset="0"/>
                <a:sym typeface="+mn-ea"/>
              </a:rPr>
              <a:t> on a system that will convert pdf file to the audio. We will do this by uploading PDF or any other form of document to OCR API and the praised text will be in in the form of JAVA SCRIPT OBJECT NOTATION which will be called by the API key and will work as Audio Description using Text-To-Speech ,And for reading live books ,templates and Images.</a:t>
            </a:r>
            <a:endParaRPr lang="en-US" sz="1800" dirty="0">
              <a:latin typeface="Calibri" panose="020F0502020204030204" pitchFamily="34" charset="0"/>
              <a:cs typeface="Calibri" panose="020F0502020204030204" pitchFamily="34" charset="0"/>
            </a:endParaRPr>
          </a:p>
          <a:p>
            <a:pPr algn="just">
              <a:spcAft>
                <a:spcPts val="600"/>
              </a:spcAft>
            </a:pPr>
            <a:endParaRPr lang="en-US" sz="1800" dirty="0">
              <a:latin typeface="Calibri" panose="020F0502020204030204" pitchFamily="34" charset="0"/>
              <a:cs typeface="Calibri" panose="020F0502020204030204" pitchFamily="34" charset="0"/>
            </a:endParaRPr>
          </a:p>
          <a:p>
            <a:pPr algn="just">
              <a:spcAft>
                <a:spcPts val="600"/>
              </a:spcAft>
            </a:pPr>
            <a:endParaRPr lang="en-US" sz="1800" dirty="0">
              <a:latin typeface="Calibri" panose="020F0502020204030204" pitchFamily="34" charset="0"/>
              <a:cs typeface="Calibri" panose="020F0502020204030204" pitchFamily="34" charset="0"/>
            </a:endParaRPr>
          </a:p>
          <a:p>
            <a:pPr marL="0" indent="0" algn="just">
              <a:buNone/>
            </a:pPr>
            <a:endParaRPr lang="en-US" sz="1800" dirty="0">
              <a:latin typeface="-apple-system"/>
              <a:cs typeface="Calibri" panose="020F0502020204030204"/>
            </a:endParaRPr>
          </a:p>
          <a:p>
            <a:pPr marL="0" indent="0" algn="just">
              <a:buNone/>
            </a:pPr>
            <a:endParaRPr lang="en-US" sz="1800" dirty="0">
              <a:latin typeface="Calibri" panose="020F0502020204030204"/>
              <a:cs typeface="Calibri" panose="020F0502020204030204"/>
            </a:endParaRPr>
          </a:p>
        </p:txBody>
      </p:sp>
      <p:sp>
        <p:nvSpPr>
          <p:cNvPr id="11" name="Footer Placeholder 10"/>
          <p:cNvSpPr>
            <a:spLocks noGrp="1"/>
          </p:cNvSpPr>
          <p:nvPr>
            <p:ph type="ftr" sz="quarter" idx="14"/>
          </p:nvPr>
        </p:nvSpPr>
        <p:spPr>
          <a:xfrm>
            <a:off x="7605139" y="6400524"/>
            <a:ext cx="4114800" cy="365125"/>
          </a:xfrm>
        </p:spPr>
        <p:txBody>
          <a:bodyPr/>
          <a:lstStyle/>
          <a:p>
            <a:r>
              <a:rPr lang="en-US" dirty="0"/>
              <a:t>Add a f-</a:t>
            </a:r>
            <a:r>
              <a:rPr lang="en-US" dirty="0" err="1"/>
              <a:t>ooter</a:t>
            </a:r>
            <a:endParaRPr lang="en-US" dirty="0" err="1"/>
          </a:p>
        </p:txBody>
      </p:sp>
      <p:sp>
        <p:nvSpPr>
          <p:cNvPr id="12" name="Slide Number Placeholder 11"/>
          <p:cNvSpPr>
            <a:spLocks noGrp="1"/>
          </p:cNvSpPr>
          <p:nvPr>
            <p:ph type="sldNum" sz="quarter" idx="15"/>
          </p:nvPr>
        </p:nvSpPr>
        <p:spPr/>
        <p:txBody>
          <a:bodyPr/>
          <a:lstStyle/>
          <a:p>
            <a:fld id="{8699F50C-BE38-4BD0-BA84-9B090E1F2B9B}" type="slidenum">
              <a:rPr lang="en-US" smtClean="0"/>
            </a:fld>
            <a:endParaRPr lang="en-US" dirty="0"/>
          </a:p>
        </p:txBody>
      </p:sp>
      <p:pic>
        <p:nvPicPr>
          <p:cNvPr id="5" name="Picture 5" descr="A picture containing text&#10;&#10;Description automatically generated"/>
          <p:cNvPicPr>
            <a:picLocks noGrp="1" noChangeAspect="1"/>
          </p:cNvPicPr>
          <p:nvPr>
            <p:ph type="pic" sz="quarter" idx="10"/>
          </p:nvPr>
        </p:nvPicPr>
        <p:blipFill rotWithShape="1">
          <a:blip r:embed="rId1"/>
          <a:srcRect l="26212" r="26212"/>
          <a:stretch>
            <a:fillRect/>
          </a:stretch>
        </p:blipFill>
        <p:spPr>
          <a:xfrm>
            <a:off x="6604000" y="1251"/>
            <a:ext cx="5588000" cy="6858703"/>
          </a:xfrm>
        </p:spPr>
      </p:pic>
      <p:pic>
        <p:nvPicPr>
          <p:cNvPr id="8" name="Picture 7"/>
          <p:cNvPicPr>
            <a:picLocks noChangeAspect="1"/>
          </p:cNvPicPr>
          <p:nvPr/>
        </p:nvPicPr>
        <p:blipFill>
          <a:blip r:embed="rId2"/>
          <a:stretch>
            <a:fillRect/>
          </a:stretch>
        </p:blipFill>
        <p:spPr>
          <a:xfrm>
            <a:off x="7515650" y="893486"/>
            <a:ext cx="3720811" cy="56896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8488" y="495383"/>
            <a:ext cx="7342622" cy="1215566"/>
          </a:xfrm>
        </p:spPr>
        <p:txBody>
          <a:bodyPr/>
          <a:lstStyle/>
          <a:p>
            <a:r>
              <a:rPr lang="en-US" dirty="0">
                <a:cs typeface="Calibri" panose="020F0502020204030204"/>
              </a:rPr>
              <a:t>RESULT</a:t>
            </a:r>
            <a:endParaRPr lang="en-US" dirty="0">
              <a:cs typeface="Calibri" panose="020F0502020204030204"/>
            </a:endParaRPr>
          </a:p>
        </p:txBody>
      </p:sp>
      <p:sp>
        <p:nvSpPr>
          <p:cNvPr id="7" name="Content Placeholder 6"/>
          <p:cNvSpPr>
            <a:spLocks noGrp="1"/>
          </p:cNvSpPr>
          <p:nvPr>
            <p:ph idx="1"/>
          </p:nvPr>
        </p:nvSpPr>
        <p:spPr>
          <a:xfrm>
            <a:off x="258489" y="1994729"/>
            <a:ext cx="5442132" cy="3952360"/>
          </a:xfrm>
        </p:spPr>
        <p:txBody>
          <a:bodyPr lIns="91440" tIns="45720" rIns="91440" bIns="45720" anchor="t">
            <a:noAutofit/>
          </a:bodyPr>
          <a:lstStyle/>
          <a:p>
            <a:pPr marL="0" indent="0" algn="just">
              <a:buNone/>
            </a:pPr>
            <a:r>
              <a:rPr lang="en-US" sz="1800" dirty="0">
                <a:cs typeface="Calibri" panose="020F0502020204030204"/>
              </a:rPr>
              <a:t> </a:t>
            </a:r>
            <a:endParaRPr lang="en-US" sz="1800" dirty="0">
              <a:cs typeface="Calibri" panose="020F0502020204030204"/>
            </a:endParaRPr>
          </a:p>
        </p:txBody>
      </p:sp>
      <p:sp>
        <p:nvSpPr>
          <p:cNvPr id="11" name="Footer Placeholder 10"/>
          <p:cNvSpPr>
            <a:spLocks noGrp="1"/>
          </p:cNvSpPr>
          <p:nvPr>
            <p:ph type="ftr" sz="quarter" idx="14"/>
          </p:nvPr>
        </p:nvSpPr>
        <p:spPr>
          <a:xfrm>
            <a:off x="7605139" y="6400524"/>
            <a:ext cx="4114800" cy="365125"/>
          </a:xfrm>
        </p:spPr>
        <p:txBody>
          <a:bodyPr/>
          <a:lstStyle/>
          <a:p>
            <a:r>
              <a:rPr lang="en-US" dirty="0"/>
              <a:t>Add a f-</a:t>
            </a:r>
            <a:r>
              <a:rPr lang="en-US" dirty="0" err="1"/>
              <a:t>ooter</a:t>
            </a:r>
            <a:endParaRPr lang="en-US" dirty="0" err="1"/>
          </a:p>
        </p:txBody>
      </p:sp>
      <p:sp>
        <p:nvSpPr>
          <p:cNvPr id="12" name="Slide Number Placeholder 11"/>
          <p:cNvSpPr>
            <a:spLocks noGrp="1"/>
          </p:cNvSpPr>
          <p:nvPr>
            <p:ph type="sldNum" sz="quarter" idx="15"/>
          </p:nvPr>
        </p:nvSpPr>
        <p:spPr/>
        <p:txBody>
          <a:bodyPr/>
          <a:lstStyle/>
          <a:p>
            <a:fld id="{8699F50C-BE38-4BD0-BA84-9B090E1F2B9B}" type="slidenum">
              <a:rPr lang="en-US" smtClean="0"/>
            </a:fld>
            <a:endParaRPr lang="en-US" dirty="0"/>
          </a:p>
        </p:txBody>
      </p:sp>
      <p:pic>
        <p:nvPicPr>
          <p:cNvPr id="5" name="Picture 5" descr="A picture containing text&#10;&#10;Description automatically generated"/>
          <p:cNvPicPr>
            <a:picLocks noGrp="1" noChangeAspect="1"/>
          </p:cNvPicPr>
          <p:nvPr>
            <p:ph type="pic" sz="quarter" idx="10"/>
          </p:nvPr>
        </p:nvPicPr>
        <p:blipFill rotWithShape="1">
          <a:blip r:embed="rId1"/>
          <a:srcRect l="26212" r="26212"/>
          <a:stretch>
            <a:fillRect/>
          </a:stretch>
        </p:blipFill>
        <p:spPr>
          <a:xfrm>
            <a:off x="6604000" y="1251"/>
            <a:ext cx="5588000" cy="6858703"/>
          </a:xfrm>
        </p:spPr>
      </p:pic>
      <p:pic>
        <p:nvPicPr>
          <p:cNvPr id="2" name="Picture 1"/>
          <p:cNvPicPr>
            <a:picLocks noChangeAspect="1"/>
          </p:cNvPicPr>
          <p:nvPr/>
        </p:nvPicPr>
        <p:blipFill>
          <a:blip r:embed="rId2"/>
          <a:stretch>
            <a:fillRect/>
          </a:stretch>
        </p:blipFill>
        <p:spPr>
          <a:xfrm>
            <a:off x="258445" y="1710690"/>
            <a:ext cx="4756150" cy="2379345"/>
          </a:xfrm>
          <a:prstGeom prst="rect">
            <a:avLst/>
          </a:prstGeom>
        </p:spPr>
      </p:pic>
      <p:pic>
        <p:nvPicPr>
          <p:cNvPr id="3" name="Picture 2"/>
          <p:cNvPicPr>
            <a:picLocks noChangeAspect="1"/>
          </p:cNvPicPr>
          <p:nvPr/>
        </p:nvPicPr>
        <p:blipFill>
          <a:blip r:embed="rId3"/>
          <a:stretch>
            <a:fillRect/>
          </a:stretch>
        </p:blipFill>
        <p:spPr>
          <a:xfrm>
            <a:off x="258445" y="4190365"/>
            <a:ext cx="4755515" cy="2294890"/>
          </a:xfrm>
          <a:prstGeom prst="rect">
            <a:avLst/>
          </a:prstGeom>
        </p:spPr>
      </p:pic>
      <p:pic>
        <p:nvPicPr>
          <p:cNvPr id="9" name="Picture 8"/>
          <p:cNvPicPr>
            <a:picLocks noChangeAspect="1"/>
          </p:cNvPicPr>
          <p:nvPr/>
        </p:nvPicPr>
        <p:blipFill>
          <a:blip r:embed="rId4"/>
          <a:stretch>
            <a:fillRect/>
          </a:stretch>
        </p:blipFill>
        <p:spPr>
          <a:xfrm>
            <a:off x="5248910" y="1718310"/>
            <a:ext cx="6728460" cy="476631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8488" y="866357"/>
            <a:ext cx="7342622" cy="1215566"/>
          </a:xfrm>
        </p:spPr>
        <p:txBody>
          <a:bodyPr/>
          <a:lstStyle/>
          <a:p>
            <a:r>
              <a:rPr lang="en-US" dirty="0">
                <a:cs typeface="Calibri" panose="020F0502020204030204"/>
              </a:rPr>
              <a:t>Technology Used </a:t>
            </a:r>
            <a:endParaRPr lang="en-US" dirty="0">
              <a:cs typeface="Calibri" panose="020F0502020204030204"/>
            </a:endParaRPr>
          </a:p>
        </p:txBody>
      </p:sp>
      <p:sp>
        <p:nvSpPr>
          <p:cNvPr id="7" name="Content Placeholder 6"/>
          <p:cNvSpPr>
            <a:spLocks noGrp="1"/>
          </p:cNvSpPr>
          <p:nvPr>
            <p:ph idx="1"/>
          </p:nvPr>
        </p:nvSpPr>
        <p:spPr>
          <a:xfrm>
            <a:off x="258489" y="2266175"/>
            <a:ext cx="5442132" cy="4448259"/>
          </a:xfrm>
        </p:spPr>
        <p:txBody>
          <a:bodyPr lIns="91440" tIns="45720" rIns="91440" bIns="45720" anchor="t">
            <a:noAutofit/>
          </a:bodyPr>
          <a:lstStyle/>
          <a:p>
            <a:pPr marL="285750" indent="-285750" algn="just"/>
            <a:r>
              <a:rPr lang="en-US" sz="1800" dirty="0" err="1">
                <a:cs typeface="Calibri" panose="020F0502020204030204"/>
              </a:rPr>
              <a:t>Pycharm</a:t>
            </a:r>
            <a:r>
              <a:rPr lang="en-US" sz="1800" dirty="0">
                <a:cs typeface="Calibri" panose="020F0502020204030204"/>
              </a:rPr>
              <a:t> Software</a:t>
            </a:r>
            <a:endParaRPr lang="en-US" sz="1800" dirty="0">
              <a:cs typeface="Calibri" panose="020F0502020204030204"/>
            </a:endParaRPr>
          </a:p>
          <a:p>
            <a:pPr marL="285750" indent="-285750" algn="just"/>
            <a:r>
              <a:rPr lang="en-US" sz="1800" dirty="0">
                <a:cs typeface="Calibri" panose="020F0502020204030204"/>
              </a:rPr>
              <a:t>Spyder Software</a:t>
            </a:r>
            <a:endParaRPr lang="en-US" sz="1800" dirty="0">
              <a:cs typeface="Calibri" panose="020F0502020204030204"/>
            </a:endParaRPr>
          </a:p>
          <a:p>
            <a:pPr marL="285750" indent="-285750" algn="just"/>
            <a:r>
              <a:rPr lang="en-US" sz="1800" dirty="0">
                <a:cs typeface="Calibri" panose="020F0502020204030204"/>
              </a:rPr>
              <a:t>Open CV</a:t>
            </a:r>
            <a:endParaRPr lang="en-US" sz="1800" dirty="0">
              <a:cs typeface="Calibri" panose="020F0502020204030204"/>
            </a:endParaRPr>
          </a:p>
          <a:p>
            <a:pPr marL="285750" indent="-285750" algn="just"/>
            <a:r>
              <a:rPr lang="en-US" sz="1800" dirty="0">
                <a:cs typeface="Calibri" panose="020F0502020204030204"/>
              </a:rPr>
              <a:t>Online Platform (</a:t>
            </a:r>
            <a:r>
              <a:rPr lang="en-US" sz="1800" dirty="0" err="1">
                <a:cs typeface="Calibri" panose="020F0502020204030204"/>
              </a:rPr>
              <a:t>api.ocr.space</a:t>
            </a:r>
            <a:r>
              <a:rPr lang="en-US" sz="1800" dirty="0">
                <a:cs typeface="Calibri" panose="020F0502020204030204"/>
              </a:rPr>
              <a:t>)</a:t>
            </a:r>
            <a:endParaRPr lang="en-US" sz="1800" dirty="0">
              <a:cs typeface="Calibri" panose="020F0502020204030204"/>
            </a:endParaRPr>
          </a:p>
          <a:p>
            <a:pPr algn="just"/>
            <a:r>
              <a:rPr lang="en-US" sz="1800" dirty="0">
                <a:cs typeface="Calibri" panose="020F0502020204030204"/>
              </a:rPr>
              <a:t>Google text to speech (</a:t>
            </a:r>
            <a:r>
              <a:rPr lang="en-US" sz="1800" dirty="0" err="1">
                <a:cs typeface="Calibri" panose="020F0502020204030204"/>
              </a:rPr>
              <a:t>Gyttx</a:t>
            </a:r>
            <a:r>
              <a:rPr lang="en-US" sz="1800" dirty="0">
                <a:cs typeface="Calibri" panose="020F0502020204030204"/>
              </a:rPr>
              <a:t>)</a:t>
            </a:r>
            <a:endParaRPr lang="en-US" sz="1800" dirty="0">
              <a:cs typeface="Calibri" panose="020F0502020204030204"/>
            </a:endParaRPr>
          </a:p>
          <a:p>
            <a:pPr algn="just"/>
            <a:r>
              <a:rPr lang="en-US" sz="1800" dirty="0">
                <a:cs typeface="Calibri" panose="020F0502020204030204"/>
              </a:rPr>
              <a:t>Python text to speech (</a:t>
            </a:r>
            <a:r>
              <a:rPr lang="en-US" sz="1800" dirty="0" err="1">
                <a:cs typeface="Calibri" panose="020F0502020204030204"/>
              </a:rPr>
              <a:t>pyttx</a:t>
            </a:r>
            <a:r>
              <a:rPr lang="en-US" sz="1800" dirty="0">
                <a:cs typeface="Calibri" panose="020F0502020204030204"/>
              </a:rPr>
              <a:t>)</a:t>
            </a:r>
            <a:endParaRPr lang="en-US" sz="1800" dirty="0">
              <a:cs typeface="Calibri" panose="020F0502020204030204"/>
            </a:endParaRPr>
          </a:p>
          <a:p>
            <a:pPr algn="just"/>
            <a:r>
              <a:rPr lang="en-US" sz="1800" dirty="0">
                <a:cs typeface="Calibri" panose="020F0502020204030204"/>
              </a:rPr>
              <a:t>YOLO object detection</a:t>
            </a:r>
            <a:endParaRPr lang="en-US" sz="1800" dirty="0">
              <a:cs typeface="Calibri" panose="020F0502020204030204"/>
            </a:endParaRPr>
          </a:p>
          <a:p>
            <a:pPr algn="just"/>
            <a:r>
              <a:rPr lang="en-US" sz="1800" dirty="0">
                <a:cs typeface="Calibri" panose="020F0502020204030204"/>
              </a:rPr>
              <a:t>Speaker and Camera</a:t>
            </a:r>
            <a:endParaRPr lang="en-US" sz="1800" dirty="0">
              <a:cs typeface="Calibri" panose="020F0502020204030204"/>
            </a:endParaRPr>
          </a:p>
          <a:p>
            <a:pPr>
              <a:buNone/>
            </a:pPr>
            <a:endParaRPr lang="en-US" sz="1800" dirty="0">
              <a:cs typeface="Calibri" panose="020F0502020204030204"/>
            </a:endParaRPr>
          </a:p>
          <a:p>
            <a:pPr marL="0" indent="0">
              <a:buNone/>
            </a:pPr>
            <a:endParaRPr lang="en-US" dirty="0">
              <a:cs typeface="Calibri" panose="020F0502020204030204"/>
            </a:endParaRPr>
          </a:p>
        </p:txBody>
      </p:sp>
      <p:sp>
        <p:nvSpPr>
          <p:cNvPr id="11" name="Footer Placeholder 10"/>
          <p:cNvSpPr>
            <a:spLocks noGrp="1"/>
          </p:cNvSpPr>
          <p:nvPr>
            <p:ph type="ftr" sz="quarter" idx="14"/>
          </p:nvPr>
        </p:nvSpPr>
        <p:spPr>
          <a:xfrm>
            <a:off x="7605139" y="6400524"/>
            <a:ext cx="4114800" cy="365125"/>
          </a:xfrm>
        </p:spPr>
        <p:txBody>
          <a:bodyPr/>
          <a:lstStyle/>
          <a:p>
            <a:r>
              <a:rPr lang="en-US" dirty="0"/>
              <a:t>Add a f-</a:t>
            </a:r>
            <a:r>
              <a:rPr lang="en-US" dirty="0" err="1"/>
              <a:t>ooter</a:t>
            </a:r>
            <a:endParaRPr lang="en-US" dirty="0" err="1"/>
          </a:p>
        </p:txBody>
      </p:sp>
      <p:sp>
        <p:nvSpPr>
          <p:cNvPr id="12" name="Slide Number Placeholder 11"/>
          <p:cNvSpPr>
            <a:spLocks noGrp="1"/>
          </p:cNvSpPr>
          <p:nvPr>
            <p:ph type="sldNum" sz="quarter" idx="15"/>
          </p:nvPr>
        </p:nvSpPr>
        <p:spPr/>
        <p:txBody>
          <a:bodyPr/>
          <a:lstStyle/>
          <a:p>
            <a:fld id="{8699F50C-BE38-4BD0-BA84-9B090E1F2B9B}" type="slidenum">
              <a:rPr lang="en-US" smtClean="0"/>
            </a:fld>
            <a:endParaRPr lang="en-US" dirty="0"/>
          </a:p>
        </p:txBody>
      </p:sp>
      <p:pic>
        <p:nvPicPr>
          <p:cNvPr id="5" name="Picture 5" descr="A picture containing text&#10;&#10;Description automatically generated"/>
          <p:cNvPicPr>
            <a:picLocks noGrp="1" noChangeAspect="1"/>
          </p:cNvPicPr>
          <p:nvPr>
            <p:ph type="pic" sz="quarter" idx="10"/>
          </p:nvPr>
        </p:nvPicPr>
        <p:blipFill rotWithShape="1">
          <a:blip r:embed="rId1"/>
          <a:srcRect l="26212" r="26212"/>
          <a:stretch>
            <a:fillRect/>
          </a:stretch>
        </p:blipFill>
        <p:spPr>
          <a:xfrm>
            <a:off x="6604000" y="1251"/>
            <a:ext cx="5588000" cy="6858703"/>
          </a:xfrm>
        </p:spPr>
      </p:pic>
      <p:pic>
        <p:nvPicPr>
          <p:cNvPr id="2" name="Picture 1" descr="1_4NGm_eV4mR2gx-BcuWACYQ"/>
          <p:cNvPicPr>
            <a:picLocks noChangeAspect="1"/>
          </p:cNvPicPr>
          <p:nvPr/>
        </p:nvPicPr>
        <p:blipFill>
          <a:blip r:embed="rId2"/>
          <a:stretch>
            <a:fillRect/>
          </a:stretch>
        </p:blipFill>
        <p:spPr>
          <a:xfrm>
            <a:off x="5295900" y="1877060"/>
            <a:ext cx="6528435" cy="310388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8488" y="703162"/>
            <a:ext cx="7342622" cy="1215566"/>
          </a:xfrm>
        </p:spPr>
        <p:txBody>
          <a:bodyPr/>
          <a:lstStyle/>
          <a:p>
            <a:r>
              <a:rPr lang="en-US" dirty="0">
                <a:cs typeface="Calibri" panose="020F0502020204030204"/>
              </a:rPr>
              <a:t>Timeline</a:t>
            </a:r>
            <a:endParaRPr lang="en-US" dirty="0">
              <a:cs typeface="Calibri" panose="020F0502020204030204"/>
            </a:endParaRPr>
          </a:p>
        </p:txBody>
      </p:sp>
      <p:sp>
        <p:nvSpPr>
          <p:cNvPr id="11" name="Footer Placeholder 10"/>
          <p:cNvSpPr>
            <a:spLocks noGrp="1"/>
          </p:cNvSpPr>
          <p:nvPr>
            <p:ph type="ftr" sz="quarter" idx="14"/>
          </p:nvPr>
        </p:nvSpPr>
        <p:spPr>
          <a:xfrm>
            <a:off x="7605139" y="6400524"/>
            <a:ext cx="4114800" cy="365125"/>
          </a:xfrm>
        </p:spPr>
        <p:txBody>
          <a:bodyPr/>
          <a:lstStyle/>
          <a:p>
            <a:r>
              <a:rPr lang="en-US" dirty="0"/>
              <a:t>Add a f-</a:t>
            </a:r>
            <a:r>
              <a:rPr lang="en-US" dirty="0" err="1"/>
              <a:t>ooter</a:t>
            </a:r>
            <a:endParaRPr lang="en-US" dirty="0" err="1"/>
          </a:p>
        </p:txBody>
      </p:sp>
      <p:sp>
        <p:nvSpPr>
          <p:cNvPr id="12" name="Slide Number Placeholder 11"/>
          <p:cNvSpPr>
            <a:spLocks noGrp="1"/>
          </p:cNvSpPr>
          <p:nvPr>
            <p:ph type="sldNum" sz="quarter" idx="15"/>
          </p:nvPr>
        </p:nvSpPr>
        <p:spPr/>
        <p:txBody>
          <a:bodyPr/>
          <a:lstStyle/>
          <a:p>
            <a:fld id="{8699F50C-BE38-4BD0-BA84-9B090E1F2B9B}" type="slidenum">
              <a:rPr lang="en-US" smtClean="0"/>
            </a:fld>
            <a:endParaRPr lang="en-US" dirty="0"/>
          </a:p>
        </p:txBody>
      </p:sp>
      <p:pic>
        <p:nvPicPr>
          <p:cNvPr id="5" name="Picture 5" descr="A picture containing text&#10;&#10;Description automatically generated"/>
          <p:cNvPicPr>
            <a:picLocks noGrp="1" noChangeAspect="1"/>
          </p:cNvPicPr>
          <p:nvPr>
            <p:ph type="pic" sz="quarter" idx="10"/>
          </p:nvPr>
        </p:nvPicPr>
        <p:blipFill rotWithShape="1">
          <a:blip r:embed="rId1"/>
          <a:srcRect l="26212" r="26212"/>
          <a:stretch>
            <a:fillRect/>
          </a:stretch>
        </p:blipFill>
        <p:spPr>
          <a:xfrm>
            <a:off x="6604000" y="1251"/>
            <a:ext cx="5588000" cy="6858703"/>
          </a:xfrm>
        </p:spPr>
      </p:pic>
      <p:graphicFrame>
        <p:nvGraphicFramePr>
          <p:cNvPr id="6" name="Table 5"/>
          <p:cNvGraphicFramePr/>
          <p:nvPr/>
        </p:nvGraphicFramePr>
        <p:xfrm>
          <a:off x="258445" y="2150110"/>
          <a:ext cx="6170295" cy="4502150"/>
        </p:xfrm>
        <a:graphic>
          <a:graphicData uri="http://schemas.openxmlformats.org/drawingml/2006/table">
            <a:tbl>
              <a:tblPr firstRow="1" bandRow="1">
                <a:tableStyleId>{5C22544A-7EE6-4342-B048-85BDC9FD1C3A}</a:tableStyleId>
              </a:tblPr>
              <a:tblGrid>
                <a:gridCol w="661670"/>
                <a:gridCol w="1710055"/>
                <a:gridCol w="3798570"/>
              </a:tblGrid>
              <a:tr h="570230">
                <a:tc>
                  <a:txBody>
                    <a:bodyPr/>
                    <a:lstStyle/>
                    <a:p>
                      <a:pPr>
                        <a:buNone/>
                      </a:pPr>
                      <a:r>
                        <a:rPr lang="en-US"/>
                        <a:t>S.No</a:t>
                      </a:r>
                      <a:endParaRPr lang="en-US"/>
                    </a:p>
                  </a:txBody>
                  <a:tcPr/>
                </a:tc>
                <a:tc>
                  <a:txBody>
                    <a:bodyPr/>
                    <a:lstStyle/>
                    <a:p>
                      <a:pPr>
                        <a:buNone/>
                      </a:pPr>
                      <a:r>
                        <a:rPr lang="en-US"/>
                        <a:t>Month</a:t>
                      </a:r>
                      <a:endParaRPr lang="en-US"/>
                    </a:p>
                  </a:txBody>
                  <a:tcPr/>
                </a:tc>
                <a:tc>
                  <a:txBody>
                    <a:bodyPr/>
                    <a:lstStyle/>
                    <a:p>
                      <a:pPr>
                        <a:buNone/>
                      </a:pPr>
                      <a:r>
                        <a:rPr lang="en-US"/>
                        <a:t>Work to be done</a:t>
                      </a:r>
                      <a:endParaRPr lang="en-US"/>
                    </a:p>
                  </a:txBody>
                  <a:tcPr/>
                </a:tc>
              </a:tr>
              <a:tr h="886460">
                <a:tc>
                  <a:txBody>
                    <a:bodyPr/>
                    <a:lstStyle/>
                    <a:p>
                      <a:pPr>
                        <a:buNone/>
                      </a:pPr>
                      <a:r>
                        <a:rPr lang="en-US" b="1"/>
                        <a:t>1.</a:t>
                      </a:r>
                      <a:endParaRPr lang="en-US" b="1"/>
                    </a:p>
                  </a:txBody>
                  <a:tcPr/>
                </a:tc>
                <a:tc>
                  <a:txBody>
                    <a:bodyPr/>
                    <a:lstStyle/>
                    <a:p>
                      <a:pPr>
                        <a:buNone/>
                      </a:pPr>
                      <a:r>
                        <a:rPr lang="en-US"/>
                        <a:t>Febuary</a:t>
                      </a:r>
                      <a:endParaRPr lang="en-US"/>
                    </a:p>
                  </a:txBody>
                  <a:tcPr/>
                </a:tc>
                <a:tc>
                  <a:txBody>
                    <a:bodyPr/>
                    <a:lstStyle/>
                    <a:p>
                      <a:pPr>
                        <a:buNone/>
                      </a:pPr>
                      <a:r>
                        <a:rPr lang="en-US"/>
                        <a:t>We will try to collect all the details about our project and try to understand those thoroughly.</a:t>
                      </a:r>
                      <a:endParaRPr lang="en-US"/>
                    </a:p>
                  </a:txBody>
                  <a:tcPr/>
                </a:tc>
              </a:tr>
              <a:tr h="886460">
                <a:tc>
                  <a:txBody>
                    <a:bodyPr/>
                    <a:lstStyle/>
                    <a:p>
                      <a:pPr>
                        <a:buNone/>
                      </a:pPr>
                      <a:r>
                        <a:rPr lang="en-US"/>
                        <a:t>2.</a:t>
                      </a:r>
                      <a:endParaRPr lang="en-US"/>
                    </a:p>
                  </a:txBody>
                  <a:tcPr/>
                </a:tc>
                <a:tc>
                  <a:txBody>
                    <a:bodyPr/>
                    <a:lstStyle/>
                    <a:p>
                      <a:pPr>
                        <a:buNone/>
                      </a:pPr>
                      <a:r>
                        <a:rPr lang="en-US"/>
                        <a:t>March</a:t>
                      </a:r>
                      <a:endParaRPr lang="en-US"/>
                    </a:p>
                  </a:txBody>
                  <a:tcPr/>
                </a:tc>
                <a:tc>
                  <a:txBody>
                    <a:bodyPr/>
                    <a:lstStyle/>
                    <a:p>
                      <a:pPr>
                        <a:buNone/>
                      </a:pPr>
                      <a:r>
                        <a:rPr lang="en-US"/>
                        <a:t>We will be doing the object detection part of our project using any model that is most accurate and easy to implement.</a:t>
                      </a:r>
                      <a:endParaRPr lang="en-US"/>
                    </a:p>
                  </a:txBody>
                  <a:tcPr/>
                </a:tc>
              </a:tr>
              <a:tr h="886460">
                <a:tc>
                  <a:txBody>
                    <a:bodyPr/>
                    <a:lstStyle/>
                    <a:p>
                      <a:pPr>
                        <a:buNone/>
                      </a:pPr>
                      <a:r>
                        <a:rPr lang="en-US"/>
                        <a:t>3.</a:t>
                      </a:r>
                      <a:endParaRPr lang="en-US"/>
                    </a:p>
                  </a:txBody>
                  <a:tcPr/>
                </a:tc>
                <a:tc>
                  <a:txBody>
                    <a:bodyPr/>
                    <a:lstStyle/>
                    <a:p>
                      <a:pPr>
                        <a:buNone/>
                      </a:pPr>
                      <a:r>
                        <a:rPr lang="en-US"/>
                        <a:t>April</a:t>
                      </a:r>
                      <a:endParaRPr lang="en-US"/>
                    </a:p>
                  </a:txBody>
                  <a:tcPr/>
                </a:tc>
                <a:tc>
                  <a:txBody>
                    <a:bodyPr/>
                    <a:lstStyle/>
                    <a:p>
                      <a:pPr>
                        <a:buNone/>
                      </a:pPr>
                      <a:r>
                        <a:rPr lang="en-US"/>
                        <a:t>We will be doing the optical character recognition part of our project for the various objectives.</a:t>
                      </a:r>
                      <a:endParaRPr lang="en-US"/>
                    </a:p>
                  </a:txBody>
                  <a:tcPr/>
                </a:tc>
              </a:tr>
              <a:tr h="886460">
                <a:tc>
                  <a:txBody>
                    <a:bodyPr/>
                    <a:lstStyle/>
                    <a:p>
                      <a:pPr>
                        <a:buNone/>
                      </a:pPr>
                      <a:r>
                        <a:rPr lang="en-US"/>
                        <a:t>4.</a:t>
                      </a:r>
                      <a:endParaRPr lang="en-US"/>
                    </a:p>
                  </a:txBody>
                  <a:tcPr/>
                </a:tc>
                <a:tc>
                  <a:txBody>
                    <a:bodyPr/>
                    <a:lstStyle/>
                    <a:p>
                      <a:pPr>
                        <a:buNone/>
                      </a:pPr>
                      <a:r>
                        <a:rPr lang="en-US"/>
                        <a:t>May</a:t>
                      </a:r>
                      <a:endParaRPr lang="en-US"/>
                    </a:p>
                  </a:txBody>
                  <a:tcPr/>
                </a:tc>
                <a:tc>
                  <a:txBody>
                    <a:bodyPr/>
                    <a:lstStyle/>
                    <a:p>
                      <a:pPr>
                        <a:buNone/>
                      </a:pPr>
                      <a:r>
                        <a:rPr lang="en-US" dirty="0"/>
                        <a:t>We will be doing CNN part and merging all the parts together in one application.</a:t>
                      </a:r>
                      <a:endParaRPr lang="en-US" dirty="0"/>
                    </a:p>
                  </a:txBody>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1378" y="2166151"/>
            <a:ext cx="11036226" cy="4287915"/>
          </a:xfrm>
        </p:spPr>
        <p:txBody>
          <a:bodyPr>
            <a:normAutofit lnSpcReduction="10000"/>
          </a:bodyPr>
          <a:lstStyle/>
          <a:p>
            <a:pPr marL="457200" indent="-457200">
              <a:buAutoNum type="arabicPeriod"/>
            </a:pPr>
            <a:r>
              <a:rPr lang="en-US" sz="2400" u="sng" dirty="0">
                <a:latin typeface="Calibri" panose="020F0502020204030204"/>
                <a:cs typeface="Calibri" panose="020F0502020204030204"/>
              </a:rPr>
              <a:t>https:/researchgate.net/publication/326224279_Text-to-Speech_Device_for_Visually_Impaired_People</a:t>
            </a:r>
            <a:endParaRPr lang="en-US" sz="2400" u="sng" dirty="0">
              <a:latin typeface="Calibri" panose="020F0502020204030204"/>
              <a:cs typeface="Calibri" panose="020F0502020204030204"/>
            </a:endParaRPr>
          </a:p>
          <a:p>
            <a:pPr marL="457200" indent="-457200">
              <a:buAutoNum type="arabicPeriod" startAt="2"/>
            </a:pPr>
            <a:r>
              <a:rPr lang="en-US" sz="2400" u="sng" dirty="0">
                <a:latin typeface="Calibri" panose="020F0502020204030204"/>
                <a:cs typeface="Calibri" panose="020F0502020204030204"/>
              </a:rPr>
              <a:t>https:/acadpubl.eu/</a:t>
            </a:r>
            <a:r>
              <a:rPr lang="en-US" sz="2400" u="sng" dirty="0" err="1">
                <a:latin typeface="Calibri" panose="020F0502020204030204"/>
                <a:cs typeface="Calibri" panose="020F0502020204030204"/>
              </a:rPr>
              <a:t>jsi</a:t>
            </a:r>
            <a:r>
              <a:rPr lang="en-US" sz="2400" u="sng" dirty="0">
                <a:latin typeface="Calibri" panose="020F0502020204030204"/>
                <a:cs typeface="Calibri" panose="020F0502020204030204"/>
              </a:rPr>
              <a:t>/2017-117-20-22/articles/21/16.pdf</a:t>
            </a:r>
            <a:endParaRPr lang="en-US" sz="2400" u="sng" dirty="0">
              <a:latin typeface="Calibri" panose="020F0502020204030204"/>
              <a:cs typeface="Calibri" panose="020F0502020204030204"/>
            </a:endParaRPr>
          </a:p>
          <a:p>
            <a:pPr marL="457200" indent="-457200">
              <a:buAutoNum type="arabicPeriod" startAt="2"/>
            </a:pPr>
            <a:r>
              <a:rPr lang="en-US" sz="2400" u="sng" dirty="0">
                <a:latin typeface="Calibri" panose="020F0502020204030204"/>
                <a:cs typeface="Calibri" panose="020F0502020204030204"/>
                <a:hlinkClick r:id="rId1"/>
              </a:rPr>
              <a:t>www.researchgate.net/publication/282268546_Text_to_Speech_Conversion_System_using_OCR</a:t>
            </a:r>
            <a:endParaRPr lang="en-US" sz="2400" u="sng" dirty="0">
              <a:latin typeface="Calibri" panose="020F0502020204030204"/>
              <a:cs typeface="Calibri" panose="020F0502020204030204"/>
            </a:endParaRPr>
          </a:p>
          <a:p>
            <a:pPr marL="457200" indent="-457200">
              <a:buAutoNum type="arabicPeriod" startAt="2"/>
            </a:pPr>
            <a:r>
              <a:rPr lang="en-US" sz="2400" u="sng" dirty="0">
                <a:latin typeface="Calibri" panose="020F0502020204030204"/>
                <a:cs typeface="Calibri" panose="020F0502020204030204"/>
                <a:hlinkClick r:id="rId2"/>
              </a:rPr>
              <a:t>https://www.google.com/search?q=text+to+speech+for+blind</a:t>
            </a:r>
            <a:endParaRPr lang="en-US" sz="2400" u="sng" dirty="0">
              <a:latin typeface="Calibri" panose="020F0502020204030204"/>
              <a:cs typeface="Calibri" panose="020F0502020204030204"/>
            </a:endParaRPr>
          </a:p>
          <a:p>
            <a:pPr marL="457200" indent="-457200">
              <a:buAutoNum type="arabicPeriod" startAt="2"/>
            </a:pPr>
            <a:r>
              <a:rPr lang="en-US" sz="2400" u="sng" dirty="0">
                <a:latin typeface="Calibri" panose="020F0502020204030204"/>
                <a:cs typeface="Calibri" panose="020F0502020204030204"/>
                <a:hlinkClick r:id="rId3"/>
              </a:rPr>
              <a:t>https://machinelearningmastery.com/how-to-perform-object-detection-with-yolov3-in-keras/</a:t>
            </a:r>
            <a:endParaRPr lang="en-US" sz="2400" u="sng" dirty="0">
              <a:latin typeface="Calibri" panose="020F0502020204030204"/>
              <a:cs typeface="Calibri" panose="020F0502020204030204"/>
            </a:endParaRPr>
          </a:p>
          <a:p>
            <a:pPr marL="457200" indent="-457200">
              <a:buAutoNum type="arabicPeriod" startAt="2"/>
            </a:pPr>
            <a:r>
              <a:rPr lang="en-US" sz="2400" u="sng" dirty="0">
                <a:latin typeface="Calibri" panose="020F0502020204030204"/>
                <a:cs typeface="Calibri" panose="020F0502020204030204"/>
              </a:rPr>
              <a:t>Ahmad, Tanvir &amp; ma, </a:t>
            </a:r>
            <a:r>
              <a:rPr lang="en-US" sz="2400" u="sng" dirty="0" err="1">
                <a:latin typeface="Calibri" panose="020F0502020204030204"/>
                <a:cs typeface="Calibri" panose="020F0502020204030204"/>
              </a:rPr>
              <a:t>Yinglong</a:t>
            </a:r>
            <a:r>
              <a:rPr lang="en-US" sz="2400" u="sng" dirty="0">
                <a:latin typeface="Calibri" panose="020F0502020204030204"/>
                <a:cs typeface="Calibri" panose="020F0502020204030204"/>
              </a:rPr>
              <a:t> &amp; Yahya, Muhammad &amp; Ahmad, Belal &amp; Nazir, Shah &amp; </a:t>
            </a:r>
            <a:r>
              <a:rPr lang="en-US" sz="2400" u="sng" dirty="0" err="1">
                <a:latin typeface="Calibri" panose="020F0502020204030204"/>
                <a:cs typeface="Calibri" panose="020F0502020204030204"/>
              </a:rPr>
              <a:t>Haq</a:t>
            </a:r>
            <a:r>
              <a:rPr lang="en-US" sz="2400" u="sng" dirty="0">
                <a:latin typeface="Calibri" panose="020F0502020204030204"/>
                <a:cs typeface="Calibri" panose="020F0502020204030204"/>
              </a:rPr>
              <a:t>, Amin &amp; Ali, Rahman. (2020). Object Detection through Modified YOLO Neural Network. Scientific Programming. 10.1155/2020/8403262. </a:t>
            </a:r>
            <a:endParaRPr lang="en-US" sz="2400" u="sng" dirty="0">
              <a:latin typeface="Calibri" panose="020F0502020204030204"/>
              <a:cs typeface="Calibri" panose="020F0502020204030204"/>
            </a:endParaRPr>
          </a:p>
          <a:p>
            <a:endParaRPr lang="en-US" dirty="0"/>
          </a:p>
        </p:txBody>
      </p:sp>
      <p:sp>
        <p:nvSpPr>
          <p:cNvPr id="4" name="Title 3"/>
          <p:cNvSpPr>
            <a:spLocks noGrp="1"/>
          </p:cNvSpPr>
          <p:nvPr>
            <p:ph type="title"/>
          </p:nvPr>
        </p:nvSpPr>
        <p:spPr>
          <a:xfrm>
            <a:off x="531378" y="468752"/>
            <a:ext cx="7342622" cy="1215566"/>
          </a:xfrm>
        </p:spPr>
        <p:txBody>
          <a:bodyPr/>
          <a:lstStyle/>
          <a:p>
            <a:r>
              <a:rPr lang="en-US" dirty="0"/>
              <a:t>REFERENCES</a:t>
            </a:r>
            <a:endParaRPr lang="en-US" dirty="0"/>
          </a:p>
        </p:txBody>
      </p:sp>
      <p:sp>
        <p:nvSpPr>
          <p:cNvPr id="6" name="Footer Placeholder 5"/>
          <p:cNvSpPr>
            <a:spLocks noGrp="1"/>
          </p:cNvSpPr>
          <p:nvPr>
            <p:ph type="ftr" sz="quarter" idx="14"/>
          </p:nvPr>
        </p:nvSpPr>
        <p:spPr/>
        <p:txBody>
          <a:bodyPr/>
          <a:lstStyle/>
          <a:p>
            <a:r>
              <a:rPr lang="en-US" noProof="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fld>
            <a:endParaRPr lang="en-US" noProof="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p:cNvSpPr/>
          <p:nvPr/>
        </p:nvSpPr>
        <p:spPr>
          <a:xfrm rot="16200000">
            <a:off x="2679702" y="2388914"/>
            <a:ext cx="2412998" cy="2080172"/>
          </a:xfrm>
          <a:prstGeom prst="hexagon">
            <a:avLst/>
          </a:prstGeom>
          <a:solidFill>
            <a:srgbClr val="0019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p:cNvSpPr txBox="1"/>
          <p:nvPr/>
        </p:nvSpPr>
        <p:spPr>
          <a:xfrm>
            <a:off x="2864126" y="3348610"/>
            <a:ext cx="2044149" cy="584775"/>
          </a:xfrm>
          <a:prstGeom prst="rect">
            <a:avLst/>
          </a:prstGeom>
          <a:noFill/>
        </p:spPr>
        <p:txBody>
          <a:bodyPr wrap="none" rtlCol="0">
            <a:spAutoFit/>
          </a:bodyPr>
          <a:lstStyle/>
          <a:p>
            <a:pPr algn="ctr"/>
            <a:r>
              <a:rPr lang="en-US" sz="3200" b="1" dirty="0">
                <a:solidFill>
                  <a:schemeClr val="bg1"/>
                </a:solidFill>
                <a:latin typeface="Baskerville Old Face" panose="02020602080505020303" pitchFamily="18" charset="0"/>
                <a:cs typeface="Calibri Light" panose="020F0302020204030204" pitchFamily="34" charset="0"/>
              </a:rPr>
              <a:t>COVID 19</a:t>
            </a:r>
            <a:endParaRPr lang="en-US" sz="3200" b="1" dirty="0">
              <a:solidFill>
                <a:schemeClr val="bg1"/>
              </a:solidFill>
              <a:latin typeface="Baskerville Old Face" panose="02020602080505020303" pitchFamily="18" charset="0"/>
              <a:cs typeface="Calibri Light" panose="020F0302020204030204" pitchFamily="34" charset="0"/>
            </a:endParaRPr>
          </a:p>
        </p:txBody>
      </p:sp>
      <p:sp>
        <p:nvSpPr>
          <p:cNvPr id="2" name="Title 1"/>
          <p:cNvSpPr>
            <a:spLocks noGrp="1"/>
          </p:cNvSpPr>
          <p:nvPr>
            <p:ph type="ctrTitle"/>
          </p:nvPr>
        </p:nvSpPr>
        <p:spPr>
          <a:xfrm>
            <a:off x="7259199" y="2414693"/>
            <a:ext cx="4853573" cy="1616252"/>
          </a:xfrm>
        </p:spPr>
        <p:txBody>
          <a:bodyPr>
            <a:normAutofit/>
          </a:bodyPr>
          <a:lstStyle/>
          <a:p>
            <a:r>
              <a:rPr lang="en-US" sz="3700" dirty="0">
                <a:cs typeface="Calibri" panose="020F0502020204030204"/>
              </a:rPr>
              <a:t>Thank You</a:t>
            </a:r>
            <a:endParaRPr lang="en-US" sz="3700" dirty="0">
              <a:cs typeface="Calibri" panose="020F0502020204030204"/>
            </a:endParaRPr>
          </a:p>
        </p:txBody>
      </p:sp>
      <p:sp>
        <p:nvSpPr>
          <p:cNvPr id="3" name="Subtitle 2"/>
          <p:cNvSpPr>
            <a:spLocks noGrp="1"/>
          </p:cNvSpPr>
          <p:nvPr>
            <p:ph type="subTitle" idx="1"/>
          </p:nvPr>
        </p:nvSpPr>
        <p:spPr>
          <a:xfrm flipV="1">
            <a:off x="6375214" y="6245876"/>
            <a:ext cx="5205260" cy="69678"/>
          </a:xfrm>
        </p:spPr>
        <p:txBody>
          <a:bodyPr lIns="91440" tIns="45720" rIns="91440" bIns="45720" anchor="t"/>
          <a:lstStyle/>
          <a:p>
            <a:endParaRPr lang="en-US" sz="1800" dirty="0"/>
          </a:p>
          <a:p>
            <a:endParaRPr lang="en-US" sz="1400" dirty="0">
              <a:cs typeface="Calibri" panose="020F0502020204030204"/>
            </a:endParaRPr>
          </a:p>
          <a:p>
            <a:r>
              <a:rPr lang="en-US" sz="1400" dirty="0"/>
              <a:t>                </a:t>
            </a:r>
            <a:endParaRPr lang="en-US" sz="1400" dirty="0"/>
          </a:p>
        </p:txBody>
      </p:sp>
      <p:pic>
        <p:nvPicPr>
          <p:cNvPr id="10" name="Picture 10" descr="A picture containing text&#10;&#10;Description automatically generated"/>
          <p:cNvPicPr>
            <a:picLocks noGrp="1" noChangeAspect="1"/>
          </p:cNvPicPr>
          <p:nvPr>
            <p:ph type="pic" sz="quarter" idx="13"/>
          </p:nvPr>
        </p:nvPicPr>
        <p:blipFill rotWithShape="1">
          <a:blip r:embed="rId1"/>
          <a:srcRect l="733" r="733"/>
          <a:stretch>
            <a:fillRect/>
          </a:stretch>
        </p:blipFill>
        <p:spPr>
          <a:xfrm>
            <a:off x="954529" y="1603822"/>
            <a:ext cx="5146348" cy="4402286"/>
          </a:xfr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8488" y="866357"/>
            <a:ext cx="7342622" cy="1215566"/>
          </a:xfrm>
        </p:spPr>
        <p:txBody>
          <a:bodyPr/>
          <a:lstStyle/>
          <a:p>
            <a:r>
              <a:rPr lang="en-US" dirty="0">
                <a:cs typeface="Calibri" panose="020F0502020204030204"/>
              </a:rPr>
              <a:t>Literature Survey</a:t>
            </a:r>
            <a:endParaRPr lang="en-US" dirty="0">
              <a:cs typeface="Calibri" panose="020F0502020204030204"/>
            </a:endParaRPr>
          </a:p>
        </p:txBody>
      </p:sp>
      <p:sp>
        <p:nvSpPr>
          <p:cNvPr id="7" name="Content Placeholder 6"/>
          <p:cNvSpPr>
            <a:spLocks noGrp="1"/>
          </p:cNvSpPr>
          <p:nvPr>
            <p:ph idx="1"/>
          </p:nvPr>
        </p:nvSpPr>
        <p:spPr>
          <a:xfrm>
            <a:off x="258489" y="2266175"/>
            <a:ext cx="5442132" cy="4448259"/>
          </a:xfrm>
        </p:spPr>
        <p:txBody>
          <a:bodyPr lIns="91440" tIns="45720" rIns="91440" bIns="45720" anchor="t">
            <a:noAutofit/>
          </a:bodyPr>
          <a:lstStyle/>
          <a:p>
            <a:pPr algn="just"/>
            <a:r>
              <a:rPr lang="en-US" sz="1800" b="0" i="0" dirty="0">
                <a:effectLst/>
                <a:cs typeface="+mn-lt"/>
              </a:rPr>
              <a:t>As blind people are not able to read books notes ,They use brails to study for Hard copy of books and Audio Description for PDF's. As audio description help them to access all the data available on internet ,but What about the books which are not available online and the individual wants to read a book available offline. And creating Brail System for a offline book which is quite infeasible as a lot of plates is required.</a:t>
            </a:r>
            <a:endParaRPr lang="en-US" sz="1800" b="0" i="0" dirty="0">
              <a:effectLst/>
              <a:cs typeface="+mn-lt"/>
            </a:endParaRPr>
          </a:p>
          <a:p>
            <a:pPr algn="just"/>
            <a:r>
              <a:rPr lang="en-US" sz="1800" dirty="0">
                <a:cs typeface="+mn-lt"/>
              </a:rPr>
              <a:t>Blind people face many difficulties which include the recognition of any object or person in front of them. It can be anything like sofa , book , person  etc. So we are creating a software which will recognize those object and speak aloud so that blind person may hear it.</a:t>
            </a:r>
            <a:endParaRPr lang="en-US" sz="1800" b="0" i="0" dirty="0">
              <a:effectLst/>
              <a:cs typeface="+mn-lt"/>
            </a:endParaRPr>
          </a:p>
          <a:p>
            <a:pPr marL="0" indent="0" algn="just">
              <a:buNone/>
            </a:pPr>
            <a:endParaRPr lang="en-US" sz="1800" dirty="0">
              <a:cs typeface="+mn-lt"/>
            </a:endParaRPr>
          </a:p>
          <a:p>
            <a:pPr>
              <a:buNone/>
            </a:pPr>
            <a:endParaRPr lang="en-US" sz="1800" dirty="0">
              <a:cs typeface="+mn-lt"/>
            </a:endParaRPr>
          </a:p>
          <a:p>
            <a:pPr marL="0" indent="0">
              <a:buNone/>
            </a:pPr>
            <a:endParaRPr lang="en-US" dirty="0">
              <a:cs typeface="+mn-lt"/>
            </a:endParaRPr>
          </a:p>
        </p:txBody>
      </p:sp>
      <p:sp>
        <p:nvSpPr>
          <p:cNvPr id="11" name="Footer Placeholder 10"/>
          <p:cNvSpPr>
            <a:spLocks noGrp="1"/>
          </p:cNvSpPr>
          <p:nvPr>
            <p:ph type="ftr" sz="quarter" idx="14"/>
          </p:nvPr>
        </p:nvSpPr>
        <p:spPr>
          <a:xfrm>
            <a:off x="7605139" y="6400524"/>
            <a:ext cx="4114800" cy="365125"/>
          </a:xfrm>
        </p:spPr>
        <p:txBody>
          <a:bodyPr/>
          <a:lstStyle/>
          <a:p>
            <a:r>
              <a:rPr lang="en-US" dirty="0"/>
              <a:t>Add a f-</a:t>
            </a:r>
            <a:r>
              <a:rPr lang="en-US" dirty="0" err="1"/>
              <a:t>ooter</a:t>
            </a:r>
            <a:endParaRPr lang="en-US" dirty="0" err="1"/>
          </a:p>
        </p:txBody>
      </p:sp>
      <p:sp>
        <p:nvSpPr>
          <p:cNvPr id="12" name="Slide Number Placeholder 11"/>
          <p:cNvSpPr>
            <a:spLocks noGrp="1"/>
          </p:cNvSpPr>
          <p:nvPr>
            <p:ph type="sldNum" sz="quarter" idx="15"/>
          </p:nvPr>
        </p:nvSpPr>
        <p:spPr/>
        <p:txBody>
          <a:bodyPr/>
          <a:lstStyle/>
          <a:p>
            <a:fld id="{8699F50C-BE38-4BD0-BA84-9B090E1F2B9B}" type="slidenum">
              <a:rPr lang="en-US" smtClean="0"/>
            </a:fld>
            <a:endParaRPr lang="en-US" dirty="0"/>
          </a:p>
        </p:txBody>
      </p:sp>
      <p:pic>
        <p:nvPicPr>
          <p:cNvPr id="5" name="Picture 5" descr="A picture containing text&#10;&#10;Description automatically generated"/>
          <p:cNvPicPr>
            <a:picLocks noGrp="1" noChangeAspect="1"/>
          </p:cNvPicPr>
          <p:nvPr>
            <p:ph type="pic" sz="quarter" idx="10"/>
          </p:nvPr>
        </p:nvPicPr>
        <p:blipFill rotWithShape="1">
          <a:blip r:embed="rId1"/>
          <a:srcRect l="26212" r="26212"/>
          <a:stretch>
            <a:fillRect/>
          </a:stretch>
        </p:blipFill>
        <p:spPr>
          <a:xfrm>
            <a:off x="6604000" y="1251"/>
            <a:ext cx="5588000" cy="6858703"/>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518678" y="98738"/>
            <a:ext cx="8333222" cy="787022"/>
          </a:xfrm>
        </p:spPr>
        <p:txBody>
          <a:bodyPr/>
          <a:lstStyle/>
          <a:p>
            <a:r>
              <a:rPr lang="en-US" dirty="0"/>
              <a:t>WORKFLOW</a:t>
            </a:r>
            <a:endParaRPr lang="en-US" b="0" dirty="0"/>
          </a:p>
        </p:txBody>
      </p:sp>
      <p:sp>
        <p:nvSpPr>
          <p:cNvPr id="20" name="Footer Placeholder 4"/>
          <p:cNvSpPr>
            <a:spLocks noGrp="1"/>
          </p:cNvSpPr>
          <p:nvPr>
            <p:ph type="ftr" sz="quarter" idx="17"/>
          </p:nvPr>
        </p:nvSpPr>
        <p:spPr/>
        <p:txBody>
          <a:bodyPr/>
          <a:lstStyle>
            <a:lvl1pPr algn="r">
              <a:defRPr sz="1200">
                <a:solidFill>
                  <a:schemeClr val="tx1">
                    <a:lumMod val="50000"/>
                    <a:lumOff val="50000"/>
                  </a:schemeClr>
                </a:solidFill>
              </a:defRPr>
            </a:lvl1pPr>
          </a:lstStyle>
          <a:p>
            <a:pPr algn="l"/>
            <a:r>
              <a:rPr lang="en-US" dirty="0"/>
              <a:t>Add a footer</a:t>
            </a:r>
            <a:endParaRPr lang="en-US" dirty="0"/>
          </a:p>
        </p:txBody>
      </p:sp>
      <p:sp>
        <p:nvSpPr>
          <p:cNvPr id="21" name="Slide Number Placeholder 5"/>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fld>
            <a:endParaRPr lang="en-US" dirty="0"/>
          </a:p>
        </p:txBody>
      </p:sp>
      <p:graphicFrame>
        <p:nvGraphicFramePr>
          <p:cNvPr id="6" name="Diagram 5"/>
          <p:cNvGraphicFramePr/>
          <p:nvPr/>
        </p:nvGraphicFramePr>
        <p:xfrm>
          <a:off x="510138" y="1043138"/>
          <a:ext cx="11378779" cy="573849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2" name="TextBox 21"/>
          <p:cNvSpPr txBox="1"/>
          <p:nvPr/>
        </p:nvSpPr>
        <p:spPr>
          <a:xfrm>
            <a:off x="516068" y="5572671"/>
            <a:ext cx="1426051" cy="646331"/>
          </a:xfrm>
          <a:prstGeom prst="rect">
            <a:avLst/>
          </a:prstGeom>
          <a:noFill/>
        </p:spPr>
        <p:txBody>
          <a:bodyPr wrap="square" lIns="91440" tIns="45720" rIns="91440" bIns="45720" rtlCol="0" anchor="t">
            <a:spAutoFit/>
          </a:bodyPr>
          <a:lstStyle/>
          <a:p>
            <a:r>
              <a:rPr lang="en-IN" dirty="0">
                <a:solidFill>
                  <a:schemeClr val="accent2">
                    <a:lumMod val="40000"/>
                    <a:lumOff val="60000"/>
                  </a:schemeClr>
                </a:solidFill>
                <a:latin typeface="Arial Rounded MT Bold"/>
              </a:rPr>
              <a:t>Getting the Output</a:t>
            </a:r>
            <a:endParaRPr lang="en-IN" dirty="0">
              <a:solidFill>
                <a:schemeClr val="accent2">
                  <a:lumMod val="40000"/>
                  <a:lumOff val="60000"/>
                </a:schemeClr>
              </a:solidFill>
              <a:latin typeface="Arial Rounded MT Bold" panose="020F0704030504030204" pitchFamily="34" charset="0"/>
            </a:endParaRPr>
          </a:p>
        </p:txBody>
      </p:sp>
      <p:sp>
        <p:nvSpPr>
          <p:cNvPr id="23" name="TextBox 22"/>
          <p:cNvSpPr txBox="1"/>
          <p:nvPr/>
        </p:nvSpPr>
        <p:spPr>
          <a:xfrm>
            <a:off x="8293030" y="3868037"/>
            <a:ext cx="931491" cy="276999"/>
          </a:xfrm>
          <a:prstGeom prst="rect">
            <a:avLst/>
          </a:prstGeom>
          <a:noFill/>
        </p:spPr>
        <p:txBody>
          <a:bodyPr wrap="square" lIns="91440" tIns="45720" rIns="91440" bIns="45720" rtlCol="0" anchor="t">
            <a:spAutoFit/>
          </a:bodyPr>
          <a:lstStyle/>
          <a:p>
            <a:pPr algn="ctr"/>
            <a:endParaRPr lang="en-IN" sz="1200" b="1" dirty="0">
              <a:solidFill>
                <a:schemeClr val="accent2">
                  <a:lumMod val="40000"/>
                  <a:lumOff val="60000"/>
                </a:schemeClr>
              </a:solidFill>
              <a:cs typeface="Calibri" panose="020F0502020204030204"/>
            </a:endParaRPr>
          </a:p>
        </p:txBody>
      </p:sp>
      <p:sp>
        <p:nvSpPr>
          <p:cNvPr id="9" name="Rectangle 8"/>
          <p:cNvSpPr/>
          <p:nvPr/>
        </p:nvSpPr>
        <p:spPr>
          <a:xfrm>
            <a:off x="11083895" y="209028"/>
            <a:ext cx="803303" cy="5600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8488" y="866357"/>
            <a:ext cx="7342622" cy="1215566"/>
          </a:xfrm>
        </p:spPr>
        <p:txBody>
          <a:bodyPr/>
          <a:lstStyle/>
          <a:p>
            <a:r>
              <a:rPr lang="en-US" dirty="0">
                <a:cs typeface="Calibri" panose="020F0502020204030204"/>
              </a:rPr>
              <a:t>Work Flow</a:t>
            </a:r>
            <a:endParaRPr lang="en-US" dirty="0">
              <a:cs typeface="Calibri" panose="020F0502020204030204"/>
            </a:endParaRPr>
          </a:p>
        </p:txBody>
      </p:sp>
      <p:sp>
        <p:nvSpPr>
          <p:cNvPr id="7" name="Content Placeholder 6"/>
          <p:cNvSpPr>
            <a:spLocks noGrp="1"/>
          </p:cNvSpPr>
          <p:nvPr>
            <p:ph idx="1"/>
          </p:nvPr>
        </p:nvSpPr>
        <p:spPr>
          <a:xfrm>
            <a:off x="258489" y="2266175"/>
            <a:ext cx="5442132" cy="4448259"/>
          </a:xfrm>
        </p:spPr>
        <p:txBody>
          <a:bodyPr lIns="91440" tIns="45720" rIns="91440" bIns="45720" anchor="t">
            <a:noAutofit/>
          </a:bodyPr>
          <a:lstStyle/>
          <a:p>
            <a:pPr marL="0" indent="0">
              <a:buNone/>
            </a:pPr>
            <a:r>
              <a:rPr lang="en-US" sz="1800" b="1" dirty="0">
                <a:cs typeface="Calibri" panose="020F0502020204030204"/>
              </a:rPr>
              <a:t>Open CV:  </a:t>
            </a:r>
            <a:r>
              <a:rPr lang="en-US" sz="1800" dirty="0">
                <a:cs typeface="Calibri" panose="020F0502020204030204"/>
              </a:rPr>
              <a:t>CV in the name stands for computer vision. As suggested by the name, Open CV - Python is a library of python bindings designed to reslove computer vision problem. OpenCV - Pyhton makes use of </a:t>
            </a:r>
            <a:r>
              <a:rPr lang="en-US" sz="1800" b="1" dirty="0">
                <a:cs typeface="Calibri" panose="020F0502020204030204"/>
              </a:rPr>
              <a:t>numpy</a:t>
            </a:r>
            <a:r>
              <a:rPr lang="en-US" sz="1800" dirty="0">
                <a:cs typeface="Calibri" panose="020F0502020204030204"/>
              </a:rPr>
              <a:t> that is a highly optimized library for numericals operations with a MATLB Syntax. All the OpenCV array structures are converted to and from Numpy arrays. This will also help it to integrate with other machine learning mechanism. With the help of OpenCV, we have gathered the images  of our hand in form of rock, paper and scissor. For gathering images OpenCV provide us control of using WebCam as we want. For training of model, we wanted to gather images of only hand. OpenCV make the computer to take pictures of only the area inside the recatangle and converted the colour of images and resizing it.</a:t>
            </a:r>
            <a:endParaRPr lang="en-US" sz="1800" dirty="0">
              <a:cs typeface="Calibri" panose="020F0502020204030204"/>
            </a:endParaRPr>
          </a:p>
          <a:p>
            <a:pPr marL="0" indent="0">
              <a:buNone/>
            </a:pPr>
            <a:endParaRPr lang="en-US" sz="1800" dirty="0">
              <a:cs typeface="Calibri" panose="020F0502020204030204"/>
            </a:endParaRPr>
          </a:p>
        </p:txBody>
      </p:sp>
      <p:sp>
        <p:nvSpPr>
          <p:cNvPr id="11" name="Footer Placeholder 10"/>
          <p:cNvSpPr>
            <a:spLocks noGrp="1"/>
          </p:cNvSpPr>
          <p:nvPr>
            <p:ph type="ftr" sz="quarter" idx="14"/>
          </p:nvPr>
        </p:nvSpPr>
        <p:spPr>
          <a:xfrm>
            <a:off x="7605139" y="6400524"/>
            <a:ext cx="4114800" cy="365125"/>
          </a:xfrm>
        </p:spPr>
        <p:txBody>
          <a:bodyPr/>
          <a:lstStyle/>
          <a:p>
            <a:r>
              <a:rPr lang="en-US" dirty="0"/>
              <a:t>Add a f-</a:t>
            </a:r>
            <a:r>
              <a:rPr lang="en-US" dirty="0" err="1"/>
              <a:t>ooter</a:t>
            </a:r>
            <a:endParaRPr lang="en-US" dirty="0" err="1"/>
          </a:p>
        </p:txBody>
      </p:sp>
      <p:sp>
        <p:nvSpPr>
          <p:cNvPr id="12" name="Slide Number Placeholder 11"/>
          <p:cNvSpPr>
            <a:spLocks noGrp="1"/>
          </p:cNvSpPr>
          <p:nvPr>
            <p:ph type="sldNum" sz="quarter" idx="15"/>
          </p:nvPr>
        </p:nvSpPr>
        <p:spPr/>
        <p:txBody>
          <a:bodyPr/>
          <a:lstStyle/>
          <a:p>
            <a:fld id="{8699F50C-BE38-4BD0-BA84-9B090E1F2B9B}" type="slidenum">
              <a:rPr lang="en-US" smtClean="0"/>
            </a:fld>
            <a:endParaRPr lang="en-US" dirty="0"/>
          </a:p>
        </p:txBody>
      </p:sp>
      <p:pic>
        <p:nvPicPr>
          <p:cNvPr id="5" name="Picture 5" descr="A picture containing text&#10;&#10;Description automatically generated"/>
          <p:cNvPicPr>
            <a:picLocks noGrp="1" noChangeAspect="1"/>
          </p:cNvPicPr>
          <p:nvPr>
            <p:ph type="pic" sz="quarter" idx="10"/>
          </p:nvPr>
        </p:nvPicPr>
        <p:blipFill rotWithShape="1">
          <a:blip r:embed="rId1"/>
          <a:srcRect l="26212" r="26212"/>
          <a:stretch>
            <a:fillRect/>
          </a:stretch>
        </p:blipFill>
        <p:spPr>
          <a:xfrm>
            <a:off x="6604000" y="1251"/>
            <a:ext cx="5588000" cy="6858703"/>
          </a:xfrm>
        </p:spPr>
      </p:pic>
      <p:pic>
        <p:nvPicPr>
          <p:cNvPr id="2" name="Picture 1"/>
          <p:cNvPicPr>
            <a:picLocks noChangeAspect="1"/>
          </p:cNvPicPr>
          <p:nvPr/>
        </p:nvPicPr>
        <p:blipFill>
          <a:blip r:embed="rId2"/>
          <a:stretch>
            <a:fillRect/>
          </a:stretch>
        </p:blipFill>
        <p:spPr>
          <a:xfrm>
            <a:off x="6127115" y="3274695"/>
            <a:ext cx="5760085" cy="3355340"/>
          </a:xfrm>
          <a:prstGeom prst="rect">
            <a:avLst/>
          </a:prstGeom>
        </p:spPr>
      </p:pic>
      <p:pic>
        <p:nvPicPr>
          <p:cNvPr id="6" name="Picture 5"/>
          <p:cNvPicPr>
            <a:picLocks noChangeAspect="1"/>
          </p:cNvPicPr>
          <p:nvPr/>
        </p:nvPicPr>
        <p:blipFill>
          <a:blip r:embed="rId3"/>
          <a:stretch>
            <a:fillRect/>
          </a:stretch>
        </p:blipFill>
        <p:spPr>
          <a:xfrm>
            <a:off x="6127115" y="1297940"/>
            <a:ext cx="2419350" cy="17348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8488" y="866357"/>
            <a:ext cx="7342622" cy="1215566"/>
          </a:xfrm>
        </p:spPr>
        <p:txBody>
          <a:bodyPr/>
          <a:lstStyle/>
          <a:p>
            <a:r>
              <a:rPr lang="en-US" dirty="0">
                <a:cs typeface="Calibri" panose="020F0502020204030204"/>
              </a:rPr>
              <a:t>Work Flow</a:t>
            </a:r>
            <a:endParaRPr lang="en-US" dirty="0">
              <a:cs typeface="Calibri" panose="020F0502020204030204"/>
            </a:endParaRPr>
          </a:p>
        </p:txBody>
      </p:sp>
      <p:sp>
        <p:nvSpPr>
          <p:cNvPr id="7" name="Content Placeholder 6"/>
          <p:cNvSpPr>
            <a:spLocks noGrp="1"/>
          </p:cNvSpPr>
          <p:nvPr>
            <p:ph idx="1"/>
          </p:nvPr>
        </p:nvSpPr>
        <p:spPr>
          <a:xfrm>
            <a:off x="258489" y="2266175"/>
            <a:ext cx="5442132" cy="4448259"/>
          </a:xfrm>
        </p:spPr>
        <p:txBody>
          <a:bodyPr lIns="91440" tIns="45720" rIns="91440" bIns="45720" anchor="t">
            <a:noAutofit/>
          </a:bodyPr>
          <a:lstStyle/>
          <a:p>
            <a:pPr marL="0" indent="0" algn="just">
              <a:buNone/>
            </a:pPr>
            <a:r>
              <a:rPr lang="en-US" sz="1800" b="1" dirty="0">
                <a:cs typeface="Calibri" panose="020F0502020204030204"/>
              </a:rPr>
              <a:t>Multi-layer Nueral Network:</a:t>
            </a:r>
            <a:r>
              <a:rPr lang="en-US" sz="1800" dirty="0">
                <a:cs typeface="Calibri" panose="020F0502020204030204"/>
              </a:rPr>
              <a:t> We can also call it multi-layer perceptron. Perceptron is the basic unit of the nueral network. Perceptron consist of an input, node and output. This complete system makes an perceptron. And if we use many of them inn an line, it makes an nueral layers and if we use many of those layers, it makes an multilayer nueral network. Basically nueral networks make computer learn by the pregiven outputs.</a:t>
            </a:r>
            <a:endParaRPr lang="en-US" sz="1800" dirty="0">
              <a:cs typeface="Calibri" panose="020F0502020204030204"/>
            </a:endParaRPr>
          </a:p>
          <a:p>
            <a:pPr marL="0" indent="0" algn="just">
              <a:buNone/>
            </a:pPr>
            <a:r>
              <a:rPr lang="en-US" sz="1800" dirty="0">
                <a:cs typeface="Calibri" panose="020F0502020204030204"/>
              </a:rPr>
              <a:t>In a perceptron, to predict the output for inputs, it uses activation function.</a:t>
            </a:r>
            <a:endParaRPr lang="en-US" sz="1800" dirty="0">
              <a:cs typeface="Calibri" panose="020F0502020204030204"/>
            </a:endParaRPr>
          </a:p>
          <a:p>
            <a:pPr marL="0" indent="0" algn="just">
              <a:buNone/>
            </a:pPr>
            <a:r>
              <a:rPr lang="en-US" sz="1800" b="1" dirty="0">
                <a:cs typeface="Calibri" panose="020F0502020204030204"/>
              </a:rPr>
              <a:t>Activation Function:</a:t>
            </a:r>
            <a:r>
              <a:rPr lang="en-US" sz="1800" dirty="0">
                <a:cs typeface="Calibri" panose="020F0502020204030204"/>
              </a:rPr>
              <a:t> These are mainly used in each layer of nueral network to introduce non-linearities in the network.  There are many activation functions </a:t>
            </a:r>
            <a:r>
              <a:rPr lang="en-US" sz="1800" b="1" dirty="0">
                <a:cs typeface="Calibri" panose="020F0502020204030204"/>
              </a:rPr>
              <a:t>1) ReLU activation 2) Linear Activation 3) Logistic Activation 4) Sinc Activation and 5) Gaussian Activation etc.</a:t>
            </a:r>
            <a:endParaRPr lang="en-US" sz="1800" dirty="0">
              <a:cs typeface="Calibri" panose="020F0502020204030204"/>
            </a:endParaRPr>
          </a:p>
          <a:p>
            <a:pPr marL="0" indent="0" algn="just">
              <a:buNone/>
            </a:pPr>
            <a:endParaRPr lang="en-US" sz="1800" dirty="0">
              <a:cs typeface="Calibri" panose="020F0502020204030204"/>
            </a:endParaRPr>
          </a:p>
        </p:txBody>
      </p:sp>
      <p:sp>
        <p:nvSpPr>
          <p:cNvPr id="11" name="Footer Placeholder 10"/>
          <p:cNvSpPr>
            <a:spLocks noGrp="1"/>
          </p:cNvSpPr>
          <p:nvPr>
            <p:ph type="ftr" sz="quarter" idx="14"/>
          </p:nvPr>
        </p:nvSpPr>
        <p:spPr>
          <a:xfrm>
            <a:off x="7605139" y="6400524"/>
            <a:ext cx="4114800" cy="365125"/>
          </a:xfrm>
        </p:spPr>
        <p:txBody>
          <a:bodyPr/>
          <a:lstStyle/>
          <a:p>
            <a:r>
              <a:rPr lang="en-US" dirty="0"/>
              <a:t>Add a f-</a:t>
            </a:r>
            <a:r>
              <a:rPr lang="en-US" dirty="0" err="1"/>
              <a:t>ooter</a:t>
            </a:r>
            <a:endParaRPr lang="en-US" dirty="0" err="1"/>
          </a:p>
        </p:txBody>
      </p:sp>
      <p:sp>
        <p:nvSpPr>
          <p:cNvPr id="12" name="Slide Number Placeholder 11"/>
          <p:cNvSpPr>
            <a:spLocks noGrp="1"/>
          </p:cNvSpPr>
          <p:nvPr>
            <p:ph type="sldNum" sz="quarter" idx="15"/>
          </p:nvPr>
        </p:nvSpPr>
        <p:spPr/>
        <p:txBody>
          <a:bodyPr/>
          <a:lstStyle/>
          <a:p>
            <a:fld id="{8699F50C-BE38-4BD0-BA84-9B090E1F2B9B}" type="slidenum">
              <a:rPr lang="en-US" smtClean="0"/>
            </a:fld>
            <a:endParaRPr lang="en-US" dirty="0"/>
          </a:p>
        </p:txBody>
      </p:sp>
      <p:pic>
        <p:nvPicPr>
          <p:cNvPr id="5" name="Picture 5" descr="A picture containing text&#10;&#10;Description automatically generated"/>
          <p:cNvPicPr>
            <a:picLocks noGrp="1" noChangeAspect="1"/>
          </p:cNvPicPr>
          <p:nvPr>
            <p:ph type="pic" sz="quarter" idx="10"/>
          </p:nvPr>
        </p:nvPicPr>
        <p:blipFill rotWithShape="1">
          <a:blip r:embed="rId1"/>
          <a:srcRect l="26212" r="26212"/>
          <a:stretch>
            <a:fillRect/>
          </a:stretch>
        </p:blipFill>
        <p:spPr>
          <a:xfrm>
            <a:off x="6604000" y="1251"/>
            <a:ext cx="5588000" cy="6858703"/>
          </a:xfrm>
        </p:spPr>
      </p:pic>
      <p:pic>
        <p:nvPicPr>
          <p:cNvPr id="2" name="Picture 1"/>
          <p:cNvPicPr>
            <a:picLocks noChangeAspect="1"/>
          </p:cNvPicPr>
          <p:nvPr/>
        </p:nvPicPr>
        <p:blipFill>
          <a:blip r:embed="rId2"/>
          <a:stretch>
            <a:fillRect/>
          </a:stretch>
        </p:blipFill>
        <p:spPr>
          <a:xfrm>
            <a:off x="5700395" y="1499235"/>
            <a:ext cx="6390005" cy="2930525"/>
          </a:xfrm>
          <a:prstGeom prst="rect">
            <a:avLst/>
          </a:prstGeom>
        </p:spPr>
      </p:pic>
      <p:pic>
        <p:nvPicPr>
          <p:cNvPr id="6" name="Picture 5"/>
          <p:cNvPicPr>
            <a:picLocks noChangeAspect="1"/>
          </p:cNvPicPr>
          <p:nvPr/>
        </p:nvPicPr>
        <p:blipFill>
          <a:blip r:embed="rId3"/>
          <a:stretch>
            <a:fillRect/>
          </a:stretch>
        </p:blipFill>
        <p:spPr>
          <a:xfrm>
            <a:off x="5779135" y="4429760"/>
            <a:ext cx="6232525" cy="228473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8488" y="866357"/>
            <a:ext cx="7342622" cy="1215566"/>
          </a:xfrm>
        </p:spPr>
        <p:txBody>
          <a:bodyPr/>
          <a:lstStyle/>
          <a:p>
            <a:r>
              <a:rPr lang="en-US" dirty="0">
                <a:cs typeface="Calibri" panose="020F0502020204030204"/>
              </a:rPr>
              <a:t>Work Flow</a:t>
            </a:r>
            <a:endParaRPr lang="en-US" dirty="0">
              <a:cs typeface="Calibri" panose="020F0502020204030204"/>
            </a:endParaRPr>
          </a:p>
        </p:txBody>
      </p:sp>
      <p:sp>
        <p:nvSpPr>
          <p:cNvPr id="7" name="Content Placeholder 6"/>
          <p:cNvSpPr>
            <a:spLocks noGrp="1"/>
          </p:cNvSpPr>
          <p:nvPr>
            <p:ph idx="1"/>
          </p:nvPr>
        </p:nvSpPr>
        <p:spPr>
          <a:xfrm>
            <a:off x="258489" y="2266175"/>
            <a:ext cx="5442132" cy="4448259"/>
          </a:xfrm>
        </p:spPr>
        <p:txBody>
          <a:bodyPr lIns="91440" tIns="45720" rIns="91440" bIns="45720" anchor="t">
            <a:noAutofit/>
          </a:bodyPr>
          <a:lstStyle/>
          <a:p>
            <a:pPr marL="0" indent="0" algn="just">
              <a:buNone/>
            </a:pPr>
            <a:r>
              <a:rPr lang="en-US" sz="1800" dirty="0">
                <a:cs typeface="Calibri" panose="020F0502020204030204"/>
              </a:rPr>
              <a:t>Computer use the neural network for learning the things by the help of error and correction method, also called Back Propagation Algorithm.</a:t>
            </a:r>
            <a:endParaRPr lang="en-US" sz="1800" dirty="0">
              <a:cs typeface="Calibri" panose="020F0502020204030204"/>
            </a:endParaRPr>
          </a:p>
          <a:p>
            <a:pPr marL="0" indent="0" algn="just">
              <a:buNone/>
            </a:pPr>
            <a:r>
              <a:rPr lang="en-US" sz="1800" b="1" dirty="0">
                <a:cs typeface="Calibri" panose="020F0502020204030204"/>
              </a:rPr>
              <a:t>Backpropagation Algorithm:</a:t>
            </a:r>
            <a:r>
              <a:rPr lang="en-US" sz="1800" dirty="0">
                <a:cs typeface="Calibri" panose="020F0502020204030204"/>
              </a:rPr>
              <a:t> This is the technique used for training feedforward neural networks for supervised learning. We can say, it uses a chain rule, after each forward pass through a network, backpropagation performs a backward pass while adjusting the model's parameter (weights). </a:t>
            </a:r>
            <a:endParaRPr lang="en-US" sz="1800" dirty="0">
              <a:cs typeface="Calibri" panose="020F0502020204030204"/>
            </a:endParaRPr>
          </a:p>
          <a:p>
            <a:pPr marL="0" indent="0" algn="just">
              <a:buNone/>
            </a:pPr>
            <a:r>
              <a:rPr lang="en-US" sz="1800" b="1" dirty="0">
                <a:cs typeface="Calibri" panose="020F0502020204030204"/>
              </a:rPr>
              <a:t>Steps:</a:t>
            </a:r>
            <a:r>
              <a:rPr lang="en-US" sz="1800" dirty="0">
                <a:cs typeface="Calibri" panose="020F0502020204030204"/>
              </a:rPr>
              <a:t> Initialize all the weights to small random numbers. Untill satisfied do --</a:t>
            </a:r>
            <a:endParaRPr lang="en-US" sz="1800" b="1" dirty="0">
              <a:cs typeface="Calibri" panose="020F0502020204030204"/>
            </a:endParaRPr>
          </a:p>
          <a:p>
            <a:pPr marL="0" indent="0" algn="just">
              <a:buNone/>
            </a:pPr>
            <a:r>
              <a:rPr lang="en-US" sz="1800" dirty="0">
                <a:cs typeface="Calibri" panose="020F0502020204030204"/>
              </a:rPr>
              <a:t>For each training examples do --</a:t>
            </a:r>
            <a:endParaRPr lang="en-US" sz="1800" dirty="0">
              <a:cs typeface="Calibri" panose="020F0502020204030204"/>
            </a:endParaRPr>
          </a:p>
          <a:p>
            <a:pPr marL="0" indent="0" algn="just">
              <a:buNone/>
            </a:pPr>
            <a:r>
              <a:rPr lang="en-US" sz="1800" b="1" dirty="0">
                <a:cs typeface="Calibri" panose="020F0502020204030204"/>
              </a:rPr>
              <a:t>a) </a:t>
            </a:r>
            <a:r>
              <a:rPr lang="en-US" sz="1800" dirty="0">
                <a:cs typeface="Calibri" panose="020F0502020204030204"/>
              </a:rPr>
              <a:t>input the training examples to network and compute the output network.</a:t>
            </a:r>
            <a:endParaRPr lang="en-US" sz="1800" dirty="0">
              <a:cs typeface="Calibri" panose="020F0502020204030204"/>
            </a:endParaRPr>
          </a:p>
          <a:p>
            <a:pPr marL="0" indent="0" algn="just">
              <a:buNone/>
            </a:pPr>
            <a:r>
              <a:rPr lang="en-US" sz="1800" b="1" dirty="0">
                <a:cs typeface="Calibri" panose="020F0502020204030204"/>
              </a:rPr>
              <a:t>b) </a:t>
            </a:r>
            <a:r>
              <a:rPr lang="en-US" sz="1800" dirty="0">
                <a:cs typeface="Calibri" panose="020F0502020204030204"/>
              </a:rPr>
              <a:t>Get the error for the each output unit</a:t>
            </a:r>
            <a:endParaRPr lang="en-US" sz="1800" dirty="0">
              <a:cs typeface="Calibri" panose="020F0502020204030204"/>
            </a:endParaRPr>
          </a:p>
        </p:txBody>
      </p:sp>
      <p:sp>
        <p:nvSpPr>
          <p:cNvPr id="11" name="Footer Placeholder 10"/>
          <p:cNvSpPr>
            <a:spLocks noGrp="1"/>
          </p:cNvSpPr>
          <p:nvPr>
            <p:ph type="ftr" sz="quarter" idx="14"/>
          </p:nvPr>
        </p:nvSpPr>
        <p:spPr>
          <a:xfrm>
            <a:off x="7605139" y="6400524"/>
            <a:ext cx="4114800" cy="365125"/>
          </a:xfrm>
        </p:spPr>
        <p:txBody>
          <a:bodyPr/>
          <a:lstStyle/>
          <a:p>
            <a:r>
              <a:rPr lang="en-US" dirty="0"/>
              <a:t>Add a f-</a:t>
            </a:r>
            <a:r>
              <a:rPr lang="en-US" dirty="0" err="1"/>
              <a:t>ooter</a:t>
            </a:r>
            <a:endParaRPr lang="en-US" dirty="0" err="1"/>
          </a:p>
        </p:txBody>
      </p:sp>
      <p:sp>
        <p:nvSpPr>
          <p:cNvPr id="12" name="Slide Number Placeholder 11"/>
          <p:cNvSpPr>
            <a:spLocks noGrp="1"/>
          </p:cNvSpPr>
          <p:nvPr>
            <p:ph type="sldNum" sz="quarter" idx="15"/>
          </p:nvPr>
        </p:nvSpPr>
        <p:spPr/>
        <p:txBody>
          <a:bodyPr/>
          <a:lstStyle/>
          <a:p>
            <a:fld id="{8699F50C-BE38-4BD0-BA84-9B090E1F2B9B}" type="slidenum">
              <a:rPr lang="en-US" smtClean="0"/>
            </a:fld>
            <a:endParaRPr lang="en-US" dirty="0"/>
          </a:p>
        </p:txBody>
      </p:sp>
      <p:pic>
        <p:nvPicPr>
          <p:cNvPr id="5" name="Picture 5" descr="A picture containing text&#10;&#10;Description automatically generated"/>
          <p:cNvPicPr>
            <a:picLocks noGrp="1" noChangeAspect="1"/>
          </p:cNvPicPr>
          <p:nvPr>
            <p:ph type="pic" sz="quarter" idx="10"/>
          </p:nvPr>
        </p:nvPicPr>
        <p:blipFill rotWithShape="1">
          <a:blip r:embed="rId1"/>
          <a:srcRect l="26212" r="26212"/>
          <a:stretch>
            <a:fillRect/>
          </a:stretch>
        </p:blipFill>
        <p:spPr>
          <a:xfrm>
            <a:off x="6604000" y="1251"/>
            <a:ext cx="5588000" cy="6858703"/>
          </a:xfrm>
        </p:spPr>
      </p:pic>
      <p:pic>
        <p:nvPicPr>
          <p:cNvPr id="2" name="Picture 1"/>
          <p:cNvPicPr>
            <a:picLocks noChangeAspect="1"/>
          </p:cNvPicPr>
          <p:nvPr/>
        </p:nvPicPr>
        <p:blipFill>
          <a:blip r:embed="rId2"/>
          <a:stretch>
            <a:fillRect/>
          </a:stretch>
        </p:blipFill>
        <p:spPr>
          <a:xfrm>
            <a:off x="6143625" y="2332355"/>
            <a:ext cx="5363845" cy="40671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8488" y="866357"/>
            <a:ext cx="7342622" cy="1215566"/>
          </a:xfrm>
        </p:spPr>
        <p:txBody>
          <a:bodyPr/>
          <a:lstStyle/>
          <a:p>
            <a:r>
              <a:rPr lang="en-US" dirty="0">
                <a:cs typeface="Calibri" panose="020F0502020204030204"/>
              </a:rPr>
              <a:t>Work Flow</a:t>
            </a:r>
            <a:endParaRPr lang="en-US" dirty="0">
              <a:cs typeface="Calibri" panose="020F0502020204030204"/>
            </a:endParaRPr>
          </a:p>
        </p:txBody>
      </p:sp>
      <p:sp>
        <p:nvSpPr>
          <p:cNvPr id="7" name="Content Placeholder 6"/>
          <p:cNvSpPr>
            <a:spLocks noGrp="1"/>
          </p:cNvSpPr>
          <p:nvPr>
            <p:ph idx="1"/>
          </p:nvPr>
        </p:nvSpPr>
        <p:spPr>
          <a:xfrm>
            <a:off x="258489" y="2266175"/>
            <a:ext cx="5442132" cy="4448259"/>
          </a:xfrm>
        </p:spPr>
        <p:txBody>
          <a:bodyPr lIns="91440" tIns="45720" rIns="91440" bIns="45720" anchor="t">
            <a:noAutofit/>
          </a:bodyPr>
          <a:lstStyle/>
          <a:p>
            <a:pPr marL="0" indent="0">
              <a:buNone/>
            </a:pPr>
            <a:r>
              <a:rPr lang="en-US" sz="1800" b="1" dirty="0">
                <a:cs typeface="Calibri" panose="020F0502020204030204"/>
              </a:rPr>
              <a:t>c) </a:t>
            </a:r>
            <a:r>
              <a:rPr lang="en-US" sz="1800" dirty="0">
                <a:cs typeface="Calibri" panose="020F0502020204030204"/>
              </a:rPr>
              <a:t>calculate the error for each hidden layers.</a:t>
            </a:r>
            <a:endParaRPr lang="en-US" sz="1800" dirty="0">
              <a:cs typeface="Calibri" panose="020F0502020204030204"/>
            </a:endParaRPr>
          </a:p>
          <a:p>
            <a:pPr marL="0" indent="0">
              <a:buNone/>
            </a:pPr>
            <a:r>
              <a:rPr lang="en-US" sz="1800" b="1" dirty="0">
                <a:cs typeface="Calibri" panose="020F0502020204030204"/>
              </a:rPr>
              <a:t>d) </a:t>
            </a:r>
            <a:r>
              <a:rPr lang="en-US" sz="1800" dirty="0">
                <a:cs typeface="Calibri" panose="020F0502020204030204"/>
              </a:rPr>
              <a:t>update each network's weight</a:t>
            </a:r>
            <a:endParaRPr lang="en-US" sz="1800" dirty="0">
              <a:cs typeface="Calibri" panose="020F0502020204030204"/>
            </a:endParaRPr>
          </a:p>
          <a:p>
            <a:pPr marL="0" indent="0">
              <a:buNone/>
            </a:pPr>
            <a:r>
              <a:rPr lang="en-US" sz="1800" dirty="0">
                <a:cs typeface="Calibri" panose="020F0502020204030204"/>
              </a:rPr>
              <a:t>To update the weights of the each layer, backpropagation use gradient descent theorems.</a:t>
            </a:r>
            <a:endParaRPr lang="en-US" sz="1800" dirty="0">
              <a:cs typeface="Calibri" panose="020F0502020204030204"/>
            </a:endParaRPr>
          </a:p>
          <a:p>
            <a:pPr marL="0" indent="0">
              <a:buNone/>
            </a:pPr>
            <a:r>
              <a:rPr lang="en-US" sz="1800" b="1" dirty="0">
                <a:cs typeface="Calibri" panose="020F0502020204030204"/>
              </a:rPr>
              <a:t>Gradient Descent:</a:t>
            </a:r>
            <a:r>
              <a:rPr lang="en-US" sz="1800" dirty="0">
                <a:cs typeface="Calibri" panose="020F0502020204030204"/>
              </a:rPr>
              <a:t> These theorems are used to find the local minima of the error and converges to the solution faster. </a:t>
            </a:r>
            <a:endParaRPr lang="en-US" sz="1800" dirty="0">
              <a:cs typeface="Calibri" panose="020F0502020204030204"/>
            </a:endParaRPr>
          </a:p>
        </p:txBody>
      </p:sp>
      <p:sp>
        <p:nvSpPr>
          <p:cNvPr id="11" name="Footer Placeholder 10"/>
          <p:cNvSpPr>
            <a:spLocks noGrp="1"/>
          </p:cNvSpPr>
          <p:nvPr>
            <p:ph type="ftr" sz="quarter" idx="14"/>
          </p:nvPr>
        </p:nvSpPr>
        <p:spPr>
          <a:xfrm>
            <a:off x="7605139" y="6400524"/>
            <a:ext cx="4114800" cy="365125"/>
          </a:xfrm>
        </p:spPr>
        <p:txBody>
          <a:bodyPr/>
          <a:lstStyle/>
          <a:p>
            <a:r>
              <a:rPr lang="en-US" dirty="0"/>
              <a:t>Add a f-</a:t>
            </a:r>
            <a:r>
              <a:rPr lang="en-US" dirty="0" err="1"/>
              <a:t>ooter</a:t>
            </a:r>
            <a:endParaRPr lang="en-US" dirty="0" err="1"/>
          </a:p>
        </p:txBody>
      </p:sp>
      <p:sp>
        <p:nvSpPr>
          <p:cNvPr id="12" name="Slide Number Placeholder 11"/>
          <p:cNvSpPr>
            <a:spLocks noGrp="1"/>
          </p:cNvSpPr>
          <p:nvPr>
            <p:ph type="sldNum" sz="quarter" idx="15"/>
          </p:nvPr>
        </p:nvSpPr>
        <p:spPr/>
        <p:txBody>
          <a:bodyPr/>
          <a:lstStyle/>
          <a:p>
            <a:fld id="{8699F50C-BE38-4BD0-BA84-9B090E1F2B9B}" type="slidenum">
              <a:rPr lang="en-US" smtClean="0"/>
            </a:fld>
            <a:endParaRPr lang="en-US" dirty="0"/>
          </a:p>
        </p:txBody>
      </p:sp>
      <p:pic>
        <p:nvPicPr>
          <p:cNvPr id="5" name="Picture 5" descr="A picture containing text&#10;&#10;Description automatically generated"/>
          <p:cNvPicPr>
            <a:picLocks noGrp="1" noChangeAspect="1"/>
          </p:cNvPicPr>
          <p:nvPr>
            <p:ph type="pic" sz="quarter" idx="10"/>
          </p:nvPr>
        </p:nvPicPr>
        <p:blipFill rotWithShape="1">
          <a:blip r:embed="rId1"/>
          <a:srcRect l="26212" r="26212"/>
          <a:stretch>
            <a:fillRect/>
          </a:stretch>
        </p:blipFill>
        <p:spPr>
          <a:xfrm>
            <a:off x="6604000" y="1251"/>
            <a:ext cx="5588000" cy="6858703"/>
          </a:xfrm>
        </p:spPr>
      </p:pic>
      <p:pic>
        <p:nvPicPr>
          <p:cNvPr id="2" name="Picture 1"/>
          <p:cNvPicPr>
            <a:picLocks noChangeAspect="1"/>
          </p:cNvPicPr>
          <p:nvPr/>
        </p:nvPicPr>
        <p:blipFill>
          <a:blip r:embed="rId2"/>
          <a:stretch>
            <a:fillRect/>
          </a:stretch>
        </p:blipFill>
        <p:spPr>
          <a:xfrm>
            <a:off x="6052185" y="977900"/>
            <a:ext cx="4399915" cy="2742565"/>
          </a:xfrm>
          <a:prstGeom prst="rect">
            <a:avLst/>
          </a:prstGeom>
        </p:spPr>
      </p:pic>
      <p:pic>
        <p:nvPicPr>
          <p:cNvPr id="8" name="Picture 7"/>
          <p:cNvPicPr>
            <a:picLocks noChangeAspect="1"/>
          </p:cNvPicPr>
          <p:nvPr/>
        </p:nvPicPr>
        <p:blipFill>
          <a:blip r:embed="rId3"/>
          <a:stretch>
            <a:fillRect/>
          </a:stretch>
        </p:blipFill>
        <p:spPr>
          <a:xfrm>
            <a:off x="6052185" y="4005580"/>
            <a:ext cx="4394835" cy="218884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5303" y="588862"/>
            <a:ext cx="7342622" cy="1215566"/>
          </a:xfrm>
        </p:spPr>
        <p:txBody>
          <a:bodyPr/>
          <a:lstStyle/>
          <a:p>
            <a:r>
              <a:rPr lang="en-US" dirty="0">
                <a:cs typeface="Calibri" panose="020F0502020204030204"/>
              </a:rPr>
              <a:t>Work Flow</a:t>
            </a:r>
            <a:endParaRPr lang="en-US" dirty="0">
              <a:cs typeface="Calibri" panose="020F0502020204030204"/>
            </a:endParaRPr>
          </a:p>
        </p:txBody>
      </p:sp>
      <p:sp>
        <p:nvSpPr>
          <p:cNvPr id="7" name="Content Placeholder 6"/>
          <p:cNvSpPr>
            <a:spLocks noGrp="1"/>
          </p:cNvSpPr>
          <p:nvPr>
            <p:ph idx="1"/>
          </p:nvPr>
        </p:nvSpPr>
        <p:spPr>
          <a:xfrm>
            <a:off x="175260" y="1711325"/>
            <a:ext cx="5441950" cy="5003165"/>
          </a:xfrm>
        </p:spPr>
        <p:txBody>
          <a:bodyPr lIns="91440" tIns="45720" rIns="91440" bIns="45720" anchor="t">
            <a:noAutofit/>
          </a:bodyPr>
          <a:lstStyle/>
          <a:p>
            <a:pPr marL="0" indent="0" algn="just">
              <a:buNone/>
            </a:pPr>
            <a:r>
              <a:rPr lang="en-US" sz="1800" b="1" dirty="0">
                <a:cs typeface="Calibri" panose="020F0502020204030204"/>
              </a:rPr>
              <a:t>Image Recognition:</a:t>
            </a:r>
            <a:r>
              <a:rPr lang="en-US" sz="1800" dirty="0">
                <a:cs typeface="Calibri" panose="020F0502020204030204"/>
              </a:rPr>
              <a:t> Convolution Nueral Network is the method to achieve capability for image-recognition.</a:t>
            </a:r>
            <a:endParaRPr lang="en-US" sz="1800" dirty="0">
              <a:cs typeface="Calibri" panose="020F0502020204030204"/>
            </a:endParaRPr>
          </a:p>
          <a:p>
            <a:pPr marL="0" indent="0" algn="just">
              <a:buNone/>
            </a:pPr>
            <a:r>
              <a:rPr lang="en-US" sz="1800" b="1" dirty="0">
                <a:cs typeface="Calibri" panose="020F0502020204030204"/>
              </a:rPr>
              <a:t>Convolutional Nueral Network:</a:t>
            </a:r>
            <a:r>
              <a:rPr lang="en-US" sz="1800" dirty="0">
                <a:cs typeface="Calibri" panose="020F0502020204030204"/>
              </a:rPr>
              <a:t> Convolution networks are simply nueral networks that uses convolution in place of general matrix multiplication in at least on one of their layers. It consist of an input and an output layer,as well as multiple hidden layers. When we pass on an image to the convolution network, the image becomes abstracted to a feature map but in spite of this conversion, it is not fisible to train model as we need more nuerons due to large calculation.</a:t>
            </a:r>
            <a:endParaRPr lang="en-US" sz="1800" dirty="0">
              <a:cs typeface="Calibri" panose="020F0502020204030204"/>
            </a:endParaRPr>
          </a:p>
          <a:p>
            <a:pPr marL="0" indent="0" algn="just">
              <a:buNone/>
            </a:pPr>
            <a:r>
              <a:rPr lang="en-US" sz="1800" b="1" dirty="0">
                <a:cs typeface="Calibri" panose="020F0502020204030204"/>
              </a:rPr>
              <a:t>Pooling:</a:t>
            </a:r>
            <a:r>
              <a:rPr lang="en-US" sz="1800" dirty="0">
                <a:cs typeface="Calibri" panose="020F0502020204030204"/>
              </a:rPr>
              <a:t> The pooling takes small rectangular blocks from the convolutional layers ans subsamples it to produce maximum or average single output from the block.</a:t>
            </a:r>
            <a:endParaRPr lang="en-US" sz="1800" dirty="0">
              <a:cs typeface="Calibri" panose="020F0502020204030204"/>
            </a:endParaRPr>
          </a:p>
          <a:p>
            <a:pPr marL="0" indent="0" algn="just">
              <a:buNone/>
            </a:pPr>
            <a:r>
              <a:rPr lang="en-US" sz="1600" dirty="0">
                <a:cs typeface="Calibri" panose="020F0502020204030204"/>
                <a:hlinkClick r:id="rId1" action="ppaction://hlinkfile"/>
              </a:rPr>
              <a:t>https://playground.tensorflow.org/#activation=relu&amp;batchSize=10&amp;dataset=spiral&amp;regDataset=reg-plane&amp;learningRate=0.03&amp;regularizationRate=0&amp;noise=0&amp;networkShape=4,3,2&amp;seed=0.10704&amp;showTestData=true&amp;discretize=true&amp;percTrainData=50&amp;x=true&amp;y=true&amp;xTimesY=true</a:t>
            </a:r>
            <a:endParaRPr lang="en-US" sz="1600" dirty="0">
              <a:cs typeface="Calibri" panose="020F0502020204030204"/>
              <a:hlinkClick r:id="rId1" action="ppaction://hlinkfile"/>
            </a:endParaRPr>
          </a:p>
        </p:txBody>
      </p:sp>
      <p:sp>
        <p:nvSpPr>
          <p:cNvPr id="11" name="Footer Placeholder 10"/>
          <p:cNvSpPr>
            <a:spLocks noGrp="1"/>
          </p:cNvSpPr>
          <p:nvPr>
            <p:ph type="ftr" sz="quarter" idx="14"/>
          </p:nvPr>
        </p:nvSpPr>
        <p:spPr>
          <a:xfrm>
            <a:off x="7605139" y="6400524"/>
            <a:ext cx="4114800" cy="365125"/>
          </a:xfrm>
        </p:spPr>
        <p:txBody>
          <a:bodyPr/>
          <a:lstStyle/>
          <a:p>
            <a:r>
              <a:rPr lang="en-US" dirty="0"/>
              <a:t>Add a f-</a:t>
            </a:r>
            <a:r>
              <a:rPr lang="en-US" dirty="0" err="1"/>
              <a:t>ooter</a:t>
            </a:r>
            <a:endParaRPr lang="en-US" dirty="0" err="1"/>
          </a:p>
        </p:txBody>
      </p:sp>
      <p:sp>
        <p:nvSpPr>
          <p:cNvPr id="12" name="Slide Number Placeholder 11"/>
          <p:cNvSpPr>
            <a:spLocks noGrp="1"/>
          </p:cNvSpPr>
          <p:nvPr>
            <p:ph type="sldNum" sz="quarter" idx="15"/>
          </p:nvPr>
        </p:nvSpPr>
        <p:spPr/>
        <p:txBody>
          <a:bodyPr/>
          <a:lstStyle/>
          <a:p>
            <a:fld id="{8699F50C-BE38-4BD0-BA84-9B090E1F2B9B}" type="slidenum">
              <a:rPr lang="en-US" smtClean="0"/>
            </a:fld>
            <a:endParaRPr lang="en-US" dirty="0"/>
          </a:p>
        </p:txBody>
      </p:sp>
      <p:pic>
        <p:nvPicPr>
          <p:cNvPr id="5" name="Picture 5" descr="A picture containing text&#10;&#10;Description automatically generated"/>
          <p:cNvPicPr>
            <a:picLocks noGrp="1" noChangeAspect="1"/>
          </p:cNvPicPr>
          <p:nvPr>
            <p:ph type="pic" sz="quarter" idx="10"/>
          </p:nvPr>
        </p:nvPicPr>
        <p:blipFill rotWithShape="1">
          <a:blip r:embed="rId2"/>
          <a:srcRect l="26212" r="26212"/>
          <a:stretch>
            <a:fillRect/>
          </a:stretch>
        </p:blipFill>
        <p:spPr>
          <a:xfrm>
            <a:off x="6604000" y="1251"/>
            <a:ext cx="5588000" cy="6858703"/>
          </a:xfrm>
        </p:spPr>
      </p:pic>
      <p:pic>
        <p:nvPicPr>
          <p:cNvPr id="2" name="Picture 1"/>
          <p:cNvPicPr>
            <a:picLocks noChangeAspect="1"/>
          </p:cNvPicPr>
          <p:nvPr/>
        </p:nvPicPr>
        <p:blipFill>
          <a:blip r:embed="rId3"/>
          <a:stretch>
            <a:fillRect/>
          </a:stretch>
        </p:blipFill>
        <p:spPr>
          <a:xfrm>
            <a:off x="5765165" y="1122045"/>
            <a:ext cx="6297930" cy="2681605"/>
          </a:xfrm>
          <a:prstGeom prst="rect">
            <a:avLst/>
          </a:prstGeom>
        </p:spPr>
      </p:pic>
      <p:pic>
        <p:nvPicPr>
          <p:cNvPr id="6" name="Picture 5"/>
          <p:cNvPicPr>
            <a:picLocks noChangeAspect="1"/>
          </p:cNvPicPr>
          <p:nvPr/>
        </p:nvPicPr>
        <p:blipFill>
          <a:blip r:embed="rId4"/>
          <a:stretch>
            <a:fillRect/>
          </a:stretch>
        </p:blipFill>
        <p:spPr>
          <a:xfrm>
            <a:off x="6690995" y="3775075"/>
            <a:ext cx="4060190" cy="2990850"/>
          </a:xfrm>
          <a:prstGeom prst="rect">
            <a:avLst/>
          </a:prstGeom>
        </p:spPr>
      </p:pic>
    </p:spTree>
  </p:cSld>
  <p:clrMapOvr>
    <a:masterClrMapping/>
  </p:clrMapOvr>
</p:sld>
</file>

<file path=ppt/theme/theme1.xml><?xml version="1.0" encoding="utf-8"?>
<a:theme xmlns:a="http://schemas.openxmlformats.org/drawingml/2006/main" name="Office Theme">
  <a:themeElements>
    <a:clrScheme name="Custom 13">
      <a:dk1>
        <a:srgbClr val="3F3F3F"/>
      </a:dk1>
      <a:lt1>
        <a:srgbClr val="FFFFFF"/>
      </a:lt1>
      <a:dk2>
        <a:srgbClr val="F2F2F2"/>
      </a:dk2>
      <a:lt2>
        <a:srgbClr val="A5A5A5"/>
      </a:lt2>
      <a:accent1>
        <a:srgbClr val="00194C"/>
      </a:accent1>
      <a:accent2>
        <a:srgbClr val="EAB200"/>
      </a:accent2>
      <a:accent3>
        <a:srgbClr val="F2F2F2"/>
      </a:accent3>
      <a:accent4>
        <a:srgbClr val="954F72"/>
      </a:accent4>
      <a:accent5>
        <a:srgbClr val="00843B"/>
      </a:accent5>
      <a:accent6>
        <a:srgbClr val="014067"/>
      </a:accent6>
      <a:hlink>
        <a:srgbClr val="00194C"/>
      </a:hlink>
      <a:folHlink>
        <a:srgbClr val="954F7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13117</Words>
  <Application>WPS Presentation</Application>
  <PresentationFormat>Widescreen</PresentationFormat>
  <Paragraphs>319</Paragraphs>
  <Slides>26</Slides>
  <Notes>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26</vt:i4>
      </vt:variant>
    </vt:vector>
  </HeadingPairs>
  <TitlesOfParts>
    <vt:vector size="45" baseType="lpstr">
      <vt:lpstr>Arial</vt:lpstr>
      <vt:lpstr>SimSun</vt:lpstr>
      <vt:lpstr>Wingdings</vt:lpstr>
      <vt:lpstr>Calibri</vt:lpstr>
      <vt:lpstr>Calibri Light</vt:lpstr>
      <vt:lpstr>Arial Black</vt:lpstr>
      <vt:lpstr>CiscoSans ExtraLight</vt:lpstr>
      <vt:lpstr>Segoe Print</vt:lpstr>
      <vt:lpstr>Times New Roman</vt:lpstr>
      <vt:lpstr>Gill Sans SemiBold</vt:lpstr>
      <vt:lpstr>Calibri</vt:lpstr>
      <vt:lpstr>-apple-system</vt:lpstr>
      <vt:lpstr>Arial Rounded MT Bold</vt:lpstr>
      <vt:lpstr>Arial Rounded MT Bold</vt:lpstr>
      <vt:lpstr>Microsoft YaHei</vt:lpstr>
      <vt:lpstr>Arial Unicode MS</vt:lpstr>
      <vt:lpstr>Baskerville Old Face</vt:lpstr>
      <vt:lpstr>Microsoft JhengHei UI Light</vt:lpstr>
      <vt:lpstr>Office Theme</vt:lpstr>
      <vt:lpstr>BLIND ASSISTANCE IMAGE TO SPEECH ENGINE</vt:lpstr>
      <vt:lpstr>Problem Statement</vt:lpstr>
      <vt:lpstr>Literature Survey</vt:lpstr>
      <vt:lpstr>WORKFLOW</vt:lpstr>
      <vt:lpstr>Work Flow</vt:lpstr>
      <vt:lpstr>Work Flow</vt:lpstr>
      <vt:lpstr>Work Flow</vt:lpstr>
      <vt:lpstr>Work Flow</vt:lpstr>
      <vt:lpstr>Work Flow</vt:lpstr>
      <vt:lpstr>Work Flow</vt:lpstr>
      <vt:lpstr>Work Flow</vt:lpstr>
      <vt:lpstr>Work Flow</vt:lpstr>
      <vt:lpstr>BLOCK DIAGRAM</vt:lpstr>
      <vt:lpstr>PowerPoint 演示文稿</vt:lpstr>
      <vt:lpstr>STEPS</vt:lpstr>
      <vt:lpstr>VISUAL REPRESENTATION OF STEPS</vt:lpstr>
      <vt:lpstr>PROCESSING OF THE RECOGNISED DATA</vt:lpstr>
      <vt:lpstr> </vt:lpstr>
      <vt:lpstr>PowerPoint 演示文稿</vt:lpstr>
      <vt:lpstr>PowerPoint 演示文稿</vt:lpstr>
      <vt:lpstr>Methodology</vt:lpstr>
      <vt:lpstr>RESULT</vt:lpstr>
      <vt:lpstr>Technology Used </vt:lpstr>
      <vt:lpstr>Timeline</vt:lpstr>
      <vt:lpstr>REFERENCES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TARUN OMAR</cp:lastModifiedBy>
  <cp:revision>955</cp:revision>
  <dcterms:created xsi:type="dcterms:W3CDTF">2020-08-25T07:06:00Z</dcterms:created>
  <dcterms:modified xsi:type="dcterms:W3CDTF">2021-04-26T06:24:01Z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1033-11.2.0.10101</vt:lpwstr>
  </property>
</Properties>
</file>